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EC85-DC13-48E0-B5C6-E035A31C8859}" type="datetimeFigureOut">
              <a:rPr lang="ar-JO" smtClean="0"/>
              <a:t>7/26/1436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DA86-6CA6-4D02-9A29-6F1804C7BBB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1783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EEC85-DC13-48E0-B5C6-E035A31C8859}" type="datetimeFigureOut">
              <a:rPr lang="ar-JO" smtClean="0"/>
              <a:t>7/26/1436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DDA86-6CA6-4D02-9A29-6F1804C7BBB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4152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hangingPunct="1"/>
            <a:r>
              <a:rPr lang="en-US" sz="2000" b="1" smtClean="0"/>
              <a:t>Nursing management of patients with burn </a:t>
            </a:r>
            <a:br>
              <a:rPr lang="en-US" sz="2000" b="1" smtClean="0"/>
            </a:b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89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en-US" sz="2000" b="1" smtClean="0"/>
              <a:t>Cardiovascular changes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2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hangingPunct="1"/>
            <a:r>
              <a:rPr lang="en-US" sz="2000" b="1" smtClean="0"/>
              <a:t>Pathophysiology </a:t>
            </a:r>
            <a:br>
              <a:rPr lang="en-US" sz="2000" b="1" smtClean="0"/>
            </a:br>
            <a:r>
              <a:rPr lang="en-US" sz="2000" b="1" smtClean="0"/>
              <a:t>fluid and electrolyte alterations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9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endParaRPr lang="ar-J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6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hangingPunct="1"/>
            <a:r>
              <a:rPr lang="en-US" sz="2000" b="1" smtClean="0"/>
              <a:t>Pulmonary alterations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2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hangingPunct="1"/>
            <a:r>
              <a:rPr lang="en-US" sz="2000" b="1" smtClean="0"/>
              <a:t>pulmonary alterations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2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hangingPunct="1"/>
            <a:r>
              <a:rPr lang="en-US" sz="2000" b="1" smtClean="0"/>
              <a:t>Other  alterations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0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hangingPunct="1"/>
            <a:r>
              <a:rPr lang="en-US" sz="2000" b="1" smtClean="0"/>
              <a:t>Other alterations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2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hangingPunct="1"/>
            <a:r>
              <a:rPr lang="en-US" sz="1800" b="1" smtClean="0"/>
              <a:t>Management of burn injury</a:t>
            </a:r>
            <a:br>
              <a:rPr lang="en-US" sz="1800" b="1" smtClean="0"/>
            </a:br>
            <a:endParaRPr lang="en-US" sz="18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3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en-US" sz="2000" b="1" smtClean="0"/>
              <a:t>Emergency  Resuscitative Phase </a:t>
            </a:r>
            <a:br>
              <a:rPr lang="en-US" sz="2000" b="1" smtClean="0"/>
            </a:br>
            <a:r>
              <a:rPr lang="en-US" sz="2000" b="1" smtClean="0"/>
              <a:t>E/R, on the-scene care</a:t>
            </a:r>
            <a:br>
              <a:rPr lang="en-US" sz="2000" b="1" smtClean="0"/>
            </a:b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9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hangingPunct="1"/>
            <a:r>
              <a:rPr lang="en-US" sz="2000" b="1" smtClean="0"/>
              <a:t>Medical management</a:t>
            </a:r>
            <a:br>
              <a:rPr lang="en-US" sz="2000" b="1" smtClean="0"/>
            </a:br>
            <a:r>
              <a:rPr lang="en-US" sz="2000" b="1" smtClean="0"/>
              <a:t>in the ER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1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hangingPunct="1"/>
            <a:r>
              <a:rPr lang="en-US" sz="2000" b="1" smtClean="0"/>
              <a:t>Classifications of burns</a:t>
            </a:r>
            <a:br>
              <a:rPr lang="en-US" sz="2000" b="1" smtClean="0"/>
            </a:br>
            <a:r>
              <a:rPr lang="en-US" sz="2000" b="1" smtClean="0"/>
              <a:t>depth of burn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5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en-US" sz="2000" b="1" smtClean="0"/>
              <a:t>Medical mangment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4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en-US" sz="1800" b="1" smtClean="0"/>
              <a:t>Medical management</a:t>
            </a:r>
            <a:br>
              <a:rPr lang="en-US" sz="1800" b="1" smtClean="0"/>
            </a:br>
            <a:r>
              <a:rPr lang="en-US" sz="1800" b="1" smtClean="0"/>
              <a:t>in ER continues</a:t>
            </a:r>
            <a:endParaRPr lang="en-US" sz="18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7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en-US" sz="2000" b="1" smtClean="0"/>
              <a:t>Transfer to a burn center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96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hangingPunct="1"/>
            <a:r>
              <a:rPr lang="en-US" sz="2000" b="1" smtClean="0"/>
              <a:t>Management of fluid loss and shock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0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hangingPunct="1"/>
            <a:r>
              <a:rPr lang="en-US" sz="2400" b="1" smtClean="0"/>
              <a:t>Fluid resuscitation</a:t>
            </a:r>
            <a:br>
              <a:rPr lang="en-US" sz="2400" b="1" smtClean="0"/>
            </a:br>
            <a:r>
              <a:rPr lang="en-US" sz="2400" b="1" smtClean="0"/>
              <a:t>fluid requirements</a:t>
            </a:r>
            <a:endParaRPr lang="en-US" sz="24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8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000" b="1" smtClean="0"/>
              <a:t>Fluid resuscitation</a:t>
            </a:r>
            <a:br>
              <a:rPr lang="en-US" sz="2000" b="1" smtClean="0"/>
            </a:br>
            <a:r>
              <a:rPr lang="en-US" sz="2000" b="1" smtClean="0"/>
              <a:t>fluid requirements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7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hangingPunct="1"/>
            <a:r>
              <a:rPr lang="en-US" sz="2000" b="1" smtClean="0"/>
              <a:t>Nursing management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03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hangingPunct="1"/>
            <a:r>
              <a:rPr lang="en-US" sz="2000" b="1" smtClean="0"/>
              <a:t/>
            </a:r>
            <a:br>
              <a:rPr lang="en-US" sz="2000" b="1" smtClean="0"/>
            </a:br>
            <a:r>
              <a:rPr lang="en-US" sz="2000" b="1" smtClean="0"/>
              <a:t>acute/intermediate phase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6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hangingPunct="1"/>
            <a:r>
              <a:rPr lang="en-US" sz="2000" b="1" smtClean="0"/>
              <a:t>Infection prevention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9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en-US" sz="2000" b="1" smtClean="0"/>
              <a:t>Infection prevention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1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hangingPunct="1"/>
            <a:r>
              <a:rPr lang="en-US" sz="2000" b="1" smtClean="0"/>
              <a:t>Depth of burn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3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hangingPunct="1"/>
            <a:r>
              <a:rPr lang="en-US" sz="2000" b="1" smtClean="0"/>
              <a:t>Wound cleaning</a:t>
            </a:r>
            <a:br>
              <a:rPr lang="en-US" sz="2000" b="1" smtClean="0"/>
            </a:br>
            <a:r>
              <a:rPr lang="en-US" sz="2000" b="1" smtClean="0"/>
              <a:t> Hydrotherapy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9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en-US" sz="2000" b="1" smtClean="0"/>
              <a:t>Topical antibacterial therapy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8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en-US" sz="1800" b="1" smtClean="0"/>
              <a:t>Wound dressing</a:t>
            </a:r>
            <a:endParaRPr lang="en-US" sz="18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1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en-US" sz="2000" b="1" smtClean="0"/>
              <a:t>Wound dressing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7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hangingPunct="1"/>
            <a:r>
              <a:rPr lang="en-US" sz="2000" b="1" smtClean="0"/>
              <a:t>Wound debridement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4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hangingPunct="1"/>
            <a:r>
              <a:rPr lang="en-US" sz="2000" b="1" smtClean="0"/>
              <a:t>Wound grafting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1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en-US" sz="2000" b="1" smtClean="0"/>
              <a:t>Biologic dressing</a:t>
            </a:r>
            <a:br>
              <a:rPr lang="en-US" sz="2000" b="1" smtClean="0"/>
            </a:br>
            <a:r>
              <a:rPr lang="en-US" sz="2000" b="1" smtClean="0"/>
              <a:t>(homografts, heterografts)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1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hangingPunct="1"/>
            <a:r>
              <a:rPr lang="en-US" sz="2000" b="1" smtClean="0"/>
              <a:t>Wound graft</a:t>
            </a:r>
            <a:br>
              <a:rPr lang="en-US" sz="2000" b="1" smtClean="0"/>
            </a:br>
            <a:r>
              <a:rPr lang="en-US" sz="2000" b="1" smtClean="0"/>
              <a:t>Biosynthetic and synthetic dressings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8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en-US" sz="2000" b="1" smtClean="0"/>
              <a:t>Autografts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3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hangingPunct="1"/>
            <a:r>
              <a:rPr lang="en-US" sz="2000" b="1" smtClean="0"/>
              <a:t>Care of the graft site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9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en-US" sz="2000" b="1" smtClean="0"/>
              <a:t>Assessment</a:t>
            </a:r>
            <a:r>
              <a:rPr lang="en-US" sz="1800" b="1" smtClean="0"/>
              <a:t/>
            </a:r>
            <a:br>
              <a:rPr lang="en-US" sz="1800" b="1" smtClean="0"/>
            </a:br>
            <a:r>
              <a:rPr lang="en-US" sz="2000" b="1" smtClean="0"/>
              <a:t>estimation of total body surface area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9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en-US" sz="2000" b="1" smtClean="0"/>
              <a:t>Care of the donor site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2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hangingPunct="1"/>
            <a:r>
              <a:rPr lang="en-US" sz="2000" b="1" smtClean="0"/>
              <a:t>Electrical burns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9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hangingPunct="1"/>
            <a:r>
              <a:rPr lang="en-US" sz="2000" b="1" smtClean="0"/>
              <a:t>Burn</a:t>
            </a:r>
            <a:br>
              <a:rPr lang="en-US" sz="2000" b="1" smtClean="0"/>
            </a:br>
            <a:r>
              <a:rPr lang="en-US" sz="2000" b="1" smtClean="0"/>
              <a:t>pathophysiology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8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hangingPunct="1"/>
            <a:r>
              <a:rPr lang="en-US" sz="2000" b="1" smtClean="0"/>
              <a:t>Pathophysiology of burn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0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hangingPunct="1"/>
            <a:r>
              <a:rPr lang="en-US" sz="1800" b="1" smtClean="0"/>
              <a:t/>
            </a:r>
            <a:br>
              <a:rPr lang="en-US" sz="1800" b="1" smtClean="0"/>
            </a:br>
            <a:r>
              <a:rPr lang="en-US" sz="2000" b="1" smtClean="0"/>
              <a:t>Pathophysiology changes in </a:t>
            </a:r>
            <a:br>
              <a:rPr lang="en-US" sz="2000" b="1" smtClean="0"/>
            </a:br>
            <a:r>
              <a:rPr lang="en-US" sz="2000" b="1" smtClean="0"/>
              <a:t>Initial burn-shock period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2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hangingPunct="1"/>
            <a:r>
              <a:rPr lang="en-US" sz="2000" b="1" smtClean="0"/>
              <a:t>Pathophysiology</a:t>
            </a:r>
            <a:br>
              <a:rPr lang="en-US" sz="2000" b="1" smtClean="0"/>
            </a:br>
            <a:r>
              <a:rPr lang="en-US" sz="2000" b="1" smtClean="0"/>
              <a:t>cardiovascular alterations</a:t>
            </a:r>
            <a:endParaRPr lang="en-US" sz="20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On-screen Show (4:3)</PresentationFormat>
  <Paragraphs>39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Nursing management of patients with burn  </vt:lpstr>
      <vt:lpstr>Classifications of burns depth of burn</vt:lpstr>
      <vt:lpstr>Depth of burn</vt:lpstr>
      <vt:lpstr>Assessment estimation of total body surface area</vt:lpstr>
      <vt:lpstr>Electrical burns</vt:lpstr>
      <vt:lpstr>Burn pathophysiology</vt:lpstr>
      <vt:lpstr>Pathophysiology of burn</vt:lpstr>
      <vt:lpstr> Pathophysiology changes in  Initial burn-shock period</vt:lpstr>
      <vt:lpstr>Pathophysiology cardiovascular alterations</vt:lpstr>
      <vt:lpstr>Cardiovascular changes</vt:lpstr>
      <vt:lpstr>Pathophysiology  fluid and electrolyte alterations</vt:lpstr>
      <vt:lpstr>PowerPoint Presentation</vt:lpstr>
      <vt:lpstr>Pulmonary alterations</vt:lpstr>
      <vt:lpstr>pulmonary alterations</vt:lpstr>
      <vt:lpstr>Other  alterations</vt:lpstr>
      <vt:lpstr>Other alterations</vt:lpstr>
      <vt:lpstr>Management of burn injury </vt:lpstr>
      <vt:lpstr>Emergency  Resuscitative Phase  E/R, on the-scene care </vt:lpstr>
      <vt:lpstr>Medical management in the ER</vt:lpstr>
      <vt:lpstr>Medical mangment</vt:lpstr>
      <vt:lpstr>Medical management in ER continues</vt:lpstr>
      <vt:lpstr>Transfer to a burn center</vt:lpstr>
      <vt:lpstr>Management of fluid loss and shock</vt:lpstr>
      <vt:lpstr>Fluid resuscitation fluid requirements</vt:lpstr>
      <vt:lpstr>Fluid resuscitation fluid requirements</vt:lpstr>
      <vt:lpstr>Nursing management</vt:lpstr>
      <vt:lpstr> acute/intermediate phase</vt:lpstr>
      <vt:lpstr>Infection prevention</vt:lpstr>
      <vt:lpstr>Infection prevention</vt:lpstr>
      <vt:lpstr>Wound cleaning  Hydrotherapy</vt:lpstr>
      <vt:lpstr>Topical antibacterial therapy</vt:lpstr>
      <vt:lpstr>Wound dressing</vt:lpstr>
      <vt:lpstr>Wound dressing</vt:lpstr>
      <vt:lpstr>Wound debridement</vt:lpstr>
      <vt:lpstr>Wound grafting</vt:lpstr>
      <vt:lpstr>Biologic dressing (homografts, heterografts)</vt:lpstr>
      <vt:lpstr>Wound graft Biosynthetic and synthetic dressings</vt:lpstr>
      <vt:lpstr>Autografts</vt:lpstr>
      <vt:lpstr>Care of the graft site</vt:lpstr>
      <vt:lpstr>Care of the donor site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Nursing management of patients with burn  </dc:title>
  <dc:creator>ENG PC</dc:creator>
  <cp:lastModifiedBy>ENG PC</cp:lastModifiedBy>
  <cp:revision>1</cp:revision>
  <dcterms:created xsi:type="dcterms:W3CDTF">2015-05-14T15:49:49Z</dcterms:created>
  <dcterms:modified xsi:type="dcterms:W3CDTF">2015-05-14T15:49:49Z</dcterms:modified>
</cp:coreProperties>
</file>