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4D8F-B3C5-4F0C-B91C-EB23E48A1038}" type="datetimeFigureOut">
              <a:rPr lang="ar-JO" smtClean="0"/>
              <a:t>7/26/1436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1513-A6CC-4DBE-A00E-45C0C4D7E3E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85110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64D8F-B3C5-4F0C-B91C-EB23E48A1038}" type="datetimeFigureOut">
              <a:rPr lang="ar-JO" smtClean="0"/>
              <a:t>7/26/1436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E1513-A6CC-4DBE-A00E-45C0C4D7E3E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8503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42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smtClean="0"/>
              <a:t>  Known Carcinogens and </a:t>
            </a:r>
            <a:br>
              <a:rPr lang="en-US" sz="4000" smtClean="0"/>
            </a:br>
            <a:r>
              <a:rPr lang="en-US" sz="4000" smtClean="0"/>
              <a:t>Risk Factors for Cancer</a:t>
            </a:r>
            <a:r>
              <a:rPr lang="en-CA" sz="4000" smtClean="0"/>
              <a:t> </a:t>
            </a:r>
            <a:endParaRPr lang="en-CA" sz="40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07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smtClean="0"/>
              <a:t>  Known Carcinogens and </a:t>
            </a:r>
            <a:br>
              <a:rPr lang="en-US" sz="4000" smtClean="0"/>
            </a:br>
            <a:r>
              <a:rPr lang="en-US" sz="4000" smtClean="0"/>
              <a:t>Risk Factors for Cancer</a:t>
            </a:r>
            <a:r>
              <a:rPr lang="en-CA" sz="4000" smtClean="0"/>
              <a:t> </a:t>
            </a:r>
            <a:endParaRPr lang="en-CA" sz="40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36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smtClean="0"/>
              <a:t>  Characteristics of</a:t>
            </a:r>
            <a:br>
              <a:rPr lang="en-US" sz="4000" smtClean="0"/>
            </a:br>
            <a:r>
              <a:rPr lang="en-US" sz="4000" smtClean="0"/>
              <a:t> Malignant Cells</a:t>
            </a:r>
            <a:r>
              <a:rPr lang="en-CA" sz="4000" smtClean="0"/>
              <a:t> </a:t>
            </a:r>
            <a:endParaRPr lang="en-CA" sz="40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44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smtClean="0"/>
              <a:t>      Physical and Psychological Effects of Cancer </a:t>
            </a:r>
            <a:r>
              <a:rPr lang="en-CA" sz="4000" smtClean="0"/>
              <a:t> </a:t>
            </a:r>
            <a:endParaRPr lang="en-CA" sz="40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11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smtClean="0"/>
              <a:t>      Physical and Psychological Effects of Cancer </a:t>
            </a:r>
            <a:r>
              <a:rPr lang="en-CA" sz="4000" smtClean="0"/>
              <a:t> </a:t>
            </a:r>
            <a:endParaRPr lang="en-CA" sz="40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05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smtClean="0"/>
              <a:t>      Laboratory and Diagnostic Tests for Cancer</a:t>
            </a:r>
            <a:r>
              <a:rPr lang="en-CA" sz="4000" smtClean="0"/>
              <a:t> </a:t>
            </a:r>
            <a:endParaRPr lang="en-CA" sz="40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7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smtClean="0"/>
              <a:t>  Chemotherapy Roles and Chemotherapeutic Agents </a:t>
            </a:r>
            <a:r>
              <a:rPr lang="en-CA" sz="4000" smtClean="0"/>
              <a:t> </a:t>
            </a:r>
            <a:endParaRPr lang="en-CA" sz="40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88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smtClean="0"/>
              <a:t>  Chemotherapy Roles and Chemotherapeutic Agents </a:t>
            </a:r>
            <a:r>
              <a:rPr lang="en-CA" sz="4000" smtClean="0"/>
              <a:t> </a:t>
            </a:r>
            <a:endParaRPr lang="en-CA" sz="40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29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smtClean="0"/>
              <a:t>  Chemotherapy Roles and Chemotherapeutic Agents </a:t>
            </a:r>
            <a:r>
              <a:rPr lang="en-CA" sz="4000" smtClean="0"/>
              <a:t> </a:t>
            </a:r>
            <a:endParaRPr lang="en-CA" sz="40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00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smtClean="0"/>
              <a:t>  Chemotherapy Roles and Chemotherapeutic Agents </a:t>
            </a:r>
            <a:r>
              <a:rPr lang="en-CA" sz="4000" smtClean="0"/>
              <a:t> </a:t>
            </a:r>
            <a:endParaRPr lang="en-CA" sz="40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96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Cancer 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2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smtClean="0"/>
              <a:t>  Chemotherapy Roles and Chemotherapeutic Agents </a:t>
            </a:r>
            <a:r>
              <a:rPr lang="en-CA" sz="4000" smtClean="0"/>
              <a:t> </a:t>
            </a:r>
            <a:endParaRPr lang="en-CA" sz="40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53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smtClean="0"/>
              <a:t>Surgery, Radiation Therapy, </a:t>
            </a:r>
            <a:br>
              <a:rPr lang="en-US" sz="3200" smtClean="0"/>
            </a:br>
            <a:r>
              <a:rPr lang="en-US" sz="3200" smtClean="0"/>
              <a:t>&amp; Biotherapy in Cancer Treatment</a:t>
            </a:r>
            <a:endParaRPr lang="en-CA" sz="32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87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smtClean="0"/>
              <a:t>Surgery, Radiation Therapy, </a:t>
            </a:r>
            <a:br>
              <a:rPr lang="en-US" sz="3200" smtClean="0"/>
            </a:br>
            <a:r>
              <a:rPr lang="en-US" sz="3200" smtClean="0"/>
              <a:t>&amp; Biotherapy in Cancer Treatment</a:t>
            </a:r>
            <a:endParaRPr lang="en-CA" sz="32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51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smtClean="0"/>
              <a:t>     Nursing Interventions for </a:t>
            </a:r>
            <a:br>
              <a:rPr lang="en-US" sz="3600" smtClean="0"/>
            </a:br>
            <a:r>
              <a:rPr lang="en-US" sz="3600" smtClean="0"/>
              <a:t>      Common Oncologic Emergencies</a:t>
            </a:r>
            <a:r>
              <a:rPr lang="en-US" sz="4000" smtClean="0"/>
              <a:t> </a:t>
            </a:r>
            <a:endParaRPr lang="en-CA" sz="40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9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smtClean="0"/>
              <a:t>   Nursing Interventions for </a:t>
            </a:r>
            <a:br>
              <a:rPr lang="en-US" sz="3600" smtClean="0"/>
            </a:br>
            <a:r>
              <a:rPr lang="en-US" sz="3600" smtClean="0"/>
              <a:t>      Common Oncologic Emergencies</a:t>
            </a:r>
            <a:endParaRPr lang="en-CA" sz="36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72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smtClean="0"/>
              <a:t>   Superior Vena Cava </a:t>
            </a:r>
            <a:br>
              <a:rPr lang="en-US" sz="4000" smtClean="0"/>
            </a:br>
            <a:r>
              <a:rPr lang="en-US" sz="4000" smtClean="0"/>
              <a:t>Syndrome</a:t>
            </a:r>
            <a:endParaRPr lang="en-CA" sz="40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79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smtClean="0"/>
              <a:t>Nursing Diagnoses and </a:t>
            </a:r>
            <a:br>
              <a:rPr lang="en-US" sz="3600" smtClean="0"/>
            </a:br>
            <a:r>
              <a:rPr lang="en-US" sz="3600" smtClean="0"/>
              <a:t>Interventions </a:t>
            </a:r>
            <a:endParaRPr lang="en-CA" sz="40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9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smtClean="0"/>
              <a:t>Nursing Diagnoses and </a:t>
            </a:r>
            <a:br>
              <a:rPr lang="en-US" sz="3600" smtClean="0"/>
            </a:br>
            <a:r>
              <a:rPr lang="en-US" sz="3600" smtClean="0"/>
              <a:t>Interventions</a:t>
            </a:r>
            <a:endParaRPr lang="en-CA" sz="36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77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smtClean="0"/>
              <a:t>Nursing Diagnoses and </a:t>
            </a:r>
            <a:br>
              <a:rPr lang="en-US" sz="3600" smtClean="0"/>
            </a:br>
            <a:r>
              <a:rPr lang="en-US" sz="3600" smtClean="0"/>
              <a:t>Interventions</a:t>
            </a:r>
            <a:endParaRPr lang="en-CA" sz="36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44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smtClean="0"/>
              <a:t>Nursing Diagnoses and </a:t>
            </a:r>
            <a:br>
              <a:rPr lang="en-US" sz="3600" smtClean="0"/>
            </a:br>
            <a:r>
              <a:rPr lang="en-US" sz="3600" smtClean="0"/>
              <a:t>Interventions</a:t>
            </a:r>
            <a:endParaRPr lang="en-CA" sz="36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smtClean="0"/>
              <a:t>  Comparison of Benign</a:t>
            </a:r>
            <a:br>
              <a:rPr lang="en-US" sz="4000" smtClean="0"/>
            </a:br>
            <a:r>
              <a:rPr lang="en-US" sz="4000" smtClean="0"/>
              <a:t> and Malignant Neoplasms (see .16-1</a:t>
            </a:r>
            <a:r>
              <a:rPr lang="en-CA" sz="4000" smtClean="0"/>
              <a:t> </a:t>
            </a:r>
            <a:endParaRPr lang="en-CA" sz="40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0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smtClean="0"/>
              <a:t>Nursing Diagnoses and </a:t>
            </a:r>
            <a:br>
              <a:rPr lang="en-US" sz="3600" smtClean="0"/>
            </a:br>
            <a:r>
              <a:rPr lang="en-US" sz="3600" smtClean="0"/>
              <a:t>Interventions</a:t>
            </a:r>
            <a:endParaRPr lang="en-CA" sz="36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84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smtClean="0"/>
              <a:t>Nursing Diagnoses and </a:t>
            </a:r>
            <a:br>
              <a:rPr lang="en-US" sz="3600" smtClean="0"/>
            </a:br>
            <a:r>
              <a:rPr lang="en-US" sz="3600" smtClean="0"/>
              <a:t>Interventions</a:t>
            </a:r>
            <a:endParaRPr lang="en-CA" sz="36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6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smtClean="0"/>
              <a:t>Resources</a:t>
            </a:r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69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smtClean="0"/>
              <a:t>Resources</a:t>
            </a:r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14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smtClean="0"/>
              <a:t>Resources</a:t>
            </a:r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08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smtClean="0"/>
              <a:t>  Comparison of Benign</a:t>
            </a:r>
            <a:br>
              <a:rPr lang="en-US" sz="4000" smtClean="0"/>
            </a:br>
            <a:r>
              <a:rPr lang="en-US" sz="4000" smtClean="0"/>
              <a:t> and Malignant Neoplasms </a:t>
            </a:r>
            <a:r>
              <a:rPr lang="en-CA" sz="4000" smtClean="0"/>
              <a:t> </a:t>
            </a:r>
            <a:endParaRPr lang="en-CA" sz="40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19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smtClean="0"/>
              <a:t>  Theories of </a:t>
            </a:r>
            <a:br>
              <a:rPr lang="en-US" sz="4000" smtClean="0"/>
            </a:br>
            <a:r>
              <a:rPr lang="en-US" sz="4000" smtClean="0"/>
              <a:t>Carcinogenesis </a:t>
            </a:r>
            <a:r>
              <a:rPr lang="en-CA" sz="4000" smtClean="0"/>
              <a:t> </a:t>
            </a:r>
            <a:endParaRPr lang="en-CA" sz="40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21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smtClean="0"/>
              <a:t>  Theories of </a:t>
            </a:r>
            <a:br>
              <a:rPr lang="en-US" sz="4000" smtClean="0"/>
            </a:br>
            <a:r>
              <a:rPr lang="en-US" sz="4000" smtClean="0"/>
              <a:t>Carcinogenesis </a:t>
            </a:r>
            <a:r>
              <a:rPr lang="en-CA" sz="4000" smtClean="0"/>
              <a:t> </a:t>
            </a:r>
            <a:endParaRPr lang="en-CA" sz="40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04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smtClean="0"/>
              <a:t>  Theories of </a:t>
            </a:r>
            <a:br>
              <a:rPr lang="en-US" sz="4000" smtClean="0"/>
            </a:br>
            <a:r>
              <a:rPr lang="en-US" sz="4000" smtClean="0"/>
              <a:t>Carcinogenesis </a:t>
            </a:r>
            <a:r>
              <a:rPr lang="en-CA" sz="4000" smtClean="0"/>
              <a:t> </a:t>
            </a:r>
            <a:endParaRPr lang="en-CA" sz="40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15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smtClean="0"/>
              <a:t>  Theories of </a:t>
            </a:r>
            <a:br>
              <a:rPr lang="en-US" sz="4000" smtClean="0"/>
            </a:br>
            <a:r>
              <a:rPr lang="en-US" sz="4000" smtClean="0"/>
              <a:t>Carcinogenesis </a:t>
            </a:r>
            <a:r>
              <a:rPr lang="en-CA" sz="4000" smtClean="0"/>
              <a:t> </a:t>
            </a:r>
            <a:endParaRPr lang="en-CA" sz="40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9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smtClean="0"/>
              <a:t>  Known Carcinogens and </a:t>
            </a:r>
            <a:br>
              <a:rPr lang="en-US" sz="4000" smtClean="0"/>
            </a:br>
            <a:r>
              <a:rPr lang="en-US" sz="4000" smtClean="0"/>
              <a:t>Risk Factors for Cancer</a:t>
            </a:r>
            <a:r>
              <a:rPr lang="en-CA" sz="4000" smtClean="0"/>
              <a:t> </a:t>
            </a:r>
            <a:endParaRPr lang="en-CA" sz="40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48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On-screen Show (4:3)</PresentationFormat>
  <Paragraphs>33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Cancer </vt:lpstr>
      <vt:lpstr>  Comparison of Benign  and Malignant Neoplasms (see .16-1 </vt:lpstr>
      <vt:lpstr>  Comparison of Benign  and Malignant Neoplasms  </vt:lpstr>
      <vt:lpstr>  Theories of  Carcinogenesis  </vt:lpstr>
      <vt:lpstr>  Theories of  Carcinogenesis  </vt:lpstr>
      <vt:lpstr>  Theories of  Carcinogenesis  </vt:lpstr>
      <vt:lpstr>  Theories of  Carcinogenesis  </vt:lpstr>
      <vt:lpstr>  Known Carcinogens and  Risk Factors for Cancer </vt:lpstr>
      <vt:lpstr>  Known Carcinogens and  Risk Factors for Cancer </vt:lpstr>
      <vt:lpstr>  Known Carcinogens and  Risk Factors for Cancer </vt:lpstr>
      <vt:lpstr>  Characteristics of  Malignant Cells </vt:lpstr>
      <vt:lpstr>      Physical and Psychological Effects of Cancer  </vt:lpstr>
      <vt:lpstr>      Physical and Psychological Effects of Cancer  </vt:lpstr>
      <vt:lpstr>      Laboratory and Diagnostic Tests for Cancer </vt:lpstr>
      <vt:lpstr>  Chemotherapy Roles and Chemotherapeutic Agents  </vt:lpstr>
      <vt:lpstr>  Chemotherapy Roles and Chemotherapeutic Agents  </vt:lpstr>
      <vt:lpstr>  Chemotherapy Roles and Chemotherapeutic Agents  </vt:lpstr>
      <vt:lpstr>  Chemotherapy Roles and Chemotherapeutic Agents  </vt:lpstr>
      <vt:lpstr>  Chemotherapy Roles and Chemotherapeutic Agents  </vt:lpstr>
      <vt:lpstr>Surgery, Radiation Therapy,  &amp; Biotherapy in Cancer Treatment</vt:lpstr>
      <vt:lpstr>Surgery, Radiation Therapy,  &amp; Biotherapy in Cancer Treatment</vt:lpstr>
      <vt:lpstr>     Nursing Interventions for        Common Oncologic Emergencies </vt:lpstr>
      <vt:lpstr>   Nursing Interventions for        Common Oncologic Emergencies</vt:lpstr>
      <vt:lpstr>   Superior Vena Cava  Syndrome</vt:lpstr>
      <vt:lpstr>Nursing Diagnoses and  Interventions </vt:lpstr>
      <vt:lpstr>Nursing Diagnoses and  Interventions</vt:lpstr>
      <vt:lpstr>Nursing Diagnoses and  Interventions</vt:lpstr>
      <vt:lpstr>Nursing Diagnoses and  Interventions</vt:lpstr>
      <vt:lpstr>Nursing Diagnoses and  Interventions</vt:lpstr>
      <vt:lpstr>Nursing Diagnoses and  Interventions</vt:lpstr>
      <vt:lpstr>Resources</vt:lpstr>
      <vt:lpstr>Resources</vt:lpstr>
      <vt:lpstr>Resources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 PC</dc:creator>
  <cp:lastModifiedBy>ENG PC</cp:lastModifiedBy>
  <cp:revision>1</cp:revision>
  <dcterms:created xsi:type="dcterms:W3CDTF">2015-05-14T15:50:32Z</dcterms:created>
  <dcterms:modified xsi:type="dcterms:W3CDTF">2015-05-14T15:50:32Z</dcterms:modified>
</cp:coreProperties>
</file>