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7"/>
  </p:notesMasterIdLst>
  <p:handoutMasterIdLst>
    <p:handoutMasterId r:id="rId38"/>
  </p:handoutMasterIdLst>
  <p:sldIdLst>
    <p:sldId id="256" r:id="rId2"/>
    <p:sldId id="431" r:id="rId3"/>
    <p:sldId id="716" r:id="rId4"/>
    <p:sldId id="674" r:id="rId5"/>
    <p:sldId id="717" r:id="rId6"/>
    <p:sldId id="676" r:id="rId7"/>
    <p:sldId id="723" r:id="rId8"/>
    <p:sldId id="628" r:id="rId9"/>
    <p:sldId id="724" r:id="rId10"/>
    <p:sldId id="725" r:id="rId11"/>
    <p:sldId id="726" r:id="rId12"/>
    <p:sldId id="727" r:id="rId13"/>
    <p:sldId id="629" r:id="rId14"/>
    <p:sldId id="728" r:id="rId15"/>
    <p:sldId id="729" r:id="rId16"/>
    <p:sldId id="730" r:id="rId17"/>
    <p:sldId id="630" r:id="rId18"/>
    <p:sldId id="731" r:id="rId19"/>
    <p:sldId id="732" r:id="rId20"/>
    <p:sldId id="740" r:id="rId21"/>
    <p:sldId id="741" r:id="rId22"/>
    <p:sldId id="742" r:id="rId23"/>
    <p:sldId id="743" r:id="rId24"/>
    <p:sldId id="682" r:id="rId25"/>
    <p:sldId id="734" r:id="rId26"/>
    <p:sldId id="631" r:id="rId27"/>
    <p:sldId id="735" r:id="rId28"/>
    <p:sldId id="736" r:id="rId29"/>
    <p:sldId id="683" r:id="rId30"/>
    <p:sldId id="684" r:id="rId31"/>
    <p:sldId id="737" r:id="rId32"/>
    <p:sldId id="738" r:id="rId33"/>
    <p:sldId id="739" r:id="rId34"/>
    <p:sldId id="721" r:id="rId35"/>
    <p:sldId id="74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 autoAdjust="0"/>
  </p:normalViewPr>
  <p:slideViewPr>
    <p:cSldViewPr>
      <p:cViewPr>
        <p:scale>
          <a:sx n="75" d="100"/>
          <a:sy n="75" d="100"/>
        </p:scale>
        <p:origin x="-12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3C2A3-5AA6-4F5E-83ED-D4B164D942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E0196F-5E18-4C78-A517-AD09D17EC3BF}">
      <dgm:prSet phldrT="[Text]" custT="1"/>
      <dgm:spPr/>
      <dgm:t>
        <a:bodyPr/>
        <a:lstStyle/>
        <a:p>
          <a:r>
            <a:rPr lang="en-US" sz="3200" b="1" dirty="0" smtClean="0">
              <a:latin typeface="Constantia" pitchFamily="18" charset="0"/>
            </a:rPr>
            <a:t>Endocrine disorder</a:t>
          </a:r>
          <a:endParaRPr lang="en-US" sz="3200" b="1" dirty="0">
            <a:latin typeface="Constantia" pitchFamily="18" charset="0"/>
          </a:endParaRPr>
        </a:p>
      </dgm:t>
    </dgm:pt>
    <dgm:pt modelId="{B5F39BB6-06F3-4D1D-A935-47D9BD68723B}" type="parTrans" cxnId="{281E8599-1ACF-4A4E-802B-AD3246A0C2DE}">
      <dgm:prSet/>
      <dgm:spPr/>
      <dgm:t>
        <a:bodyPr/>
        <a:lstStyle/>
        <a:p>
          <a:endParaRPr lang="en-US"/>
        </a:p>
      </dgm:t>
    </dgm:pt>
    <dgm:pt modelId="{860EC95E-2121-48D4-938B-E708DD813AF2}" type="sibTrans" cxnId="{281E8599-1ACF-4A4E-802B-AD3246A0C2DE}">
      <dgm:prSet/>
      <dgm:spPr/>
      <dgm:t>
        <a:bodyPr/>
        <a:lstStyle/>
        <a:p>
          <a:endParaRPr lang="en-US"/>
        </a:p>
      </dgm:t>
    </dgm:pt>
    <dgm:pt modelId="{C5555FF0-B5D3-4F44-BA75-F270DC08A411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Pancreatic Disorders</a:t>
          </a:r>
          <a:endParaRPr lang="en-US" sz="2000" dirty="0">
            <a:latin typeface="Constantia" pitchFamily="18" charset="0"/>
          </a:endParaRPr>
        </a:p>
      </dgm:t>
    </dgm:pt>
    <dgm:pt modelId="{8F56F084-2FBE-4262-836E-0F5AA09EC027}" type="parTrans" cxnId="{AE689EE2-D02E-4314-8E87-A83F3585D414}">
      <dgm:prSet/>
      <dgm:spPr/>
      <dgm:t>
        <a:bodyPr/>
        <a:lstStyle/>
        <a:p>
          <a:endParaRPr lang="en-US"/>
        </a:p>
      </dgm:t>
    </dgm:pt>
    <dgm:pt modelId="{814215E0-6D85-4188-8007-32A0BD9D8978}" type="sibTrans" cxnId="{AE689EE2-D02E-4314-8E87-A83F3585D414}">
      <dgm:prSet/>
      <dgm:spPr/>
      <dgm:t>
        <a:bodyPr/>
        <a:lstStyle/>
        <a:p>
          <a:endParaRPr lang="en-US"/>
        </a:p>
      </dgm:t>
    </dgm:pt>
    <dgm:pt modelId="{BA54F3F7-FCB0-4A99-9DA4-C9A46F251B64}">
      <dgm:prSet phldrT="[Text]" custT="1"/>
      <dgm:spPr/>
      <dgm:t>
        <a:bodyPr/>
        <a:lstStyle/>
        <a:p>
          <a:r>
            <a:rPr lang="en-US" sz="1600" b="1" dirty="0" smtClean="0">
              <a:latin typeface="Constantia" pitchFamily="18" charset="0"/>
            </a:rPr>
            <a:t>Type 2 Diabetes</a:t>
          </a:r>
          <a:endParaRPr lang="en-US" sz="1600" b="1" dirty="0">
            <a:latin typeface="Constantia" pitchFamily="18" charset="0"/>
          </a:endParaRPr>
        </a:p>
      </dgm:t>
    </dgm:pt>
    <dgm:pt modelId="{D574AF82-5FE4-4ECF-9B1D-74C3C14A81A6}" type="parTrans" cxnId="{F85AC3BE-4015-47F3-93C3-17AD6869027D}">
      <dgm:prSet/>
      <dgm:spPr/>
      <dgm:t>
        <a:bodyPr/>
        <a:lstStyle/>
        <a:p>
          <a:endParaRPr lang="en-US"/>
        </a:p>
      </dgm:t>
    </dgm:pt>
    <dgm:pt modelId="{18E2FBF7-1F7A-4CA3-91A4-31EB2AC56D98}" type="sibTrans" cxnId="{F85AC3BE-4015-47F3-93C3-17AD6869027D}">
      <dgm:prSet/>
      <dgm:spPr/>
      <dgm:t>
        <a:bodyPr/>
        <a:lstStyle/>
        <a:p>
          <a:endParaRPr lang="en-US"/>
        </a:p>
      </dgm:t>
    </dgm:pt>
    <dgm:pt modelId="{6327B8C2-5572-43DA-BF59-36D8E856F810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Thyroid disorders</a:t>
          </a:r>
          <a:endParaRPr lang="en-US" sz="2000" dirty="0">
            <a:latin typeface="Constantia" pitchFamily="18" charset="0"/>
          </a:endParaRPr>
        </a:p>
      </dgm:t>
    </dgm:pt>
    <dgm:pt modelId="{B2826FDE-2F63-4936-AAAF-4EE1634B7E6F}" type="parTrans" cxnId="{AF3F16ED-E586-4C75-9087-EC2C17BFD751}">
      <dgm:prSet/>
      <dgm:spPr/>
      <dgm:t>
        <a:bodyPr/>
        <a:lstStyle/>
        <a:p>
          <a:endParaRPr lang="en-US"/>
        </a:p>
      </dgm:t>
    </dgm:pt>
    <dgm:pt modelId="{47958935-2FC6-4D60-A46F-7C0527AFB00C}" type="sibTrans" cxnId="{AF3F16ED-E586-4C75-9087-EC2C17BFD751}">
      <dgm:prSet/>
      <dgm:spPr/>
      <dgm:t>
        <a:bodyPr/>
        <a:lstStyle/>
        <a:p>
          <a:endParaRPr lang="en-US"/>
        </a:p>
      </dgm:t>
    </dgm:pt>
    <dgm:pt modelId="{C080AB6E-D339-4FAF-BDFD-CD95A05BE647}">
      <dgm:prSet custT="1"/>
      <dgm:spPr/>
      <dgm:t>
        <a:bodyPr/>
        <a:lstStyle/>
        <a:p>
          <a:pPr algn="l"/>
          <a:r>
            <a:rPr lang="en-US" sz="1600" b="1" dirty="0" smtClean="0">
              <a:latin typeface="Constantia" pitchFamily="18" charset="0"/>
            </a:rPr>
            <a:t>Juvenile Diabetes Milletus</a:t>
          </a:r>
          <a:endParaRPr lang="en-US" sz="1600" b="1" dirty="0">
            <a:latin typeface="Constantia" pitchFamily="18" charset="0"/>
          </a:endParaRPr>
        </a:p>
      </dgm:t>
    </dgm:pt>
    <dgm:pt modelId="{8CF9C428-62F2-48A4-AC55-6FEE6BF4E1AD}" type="parTrans" cxnId="{D45717C4-10E9-4BD9-BEA5-D968DDF80075}">
      <dgm:prSet/>
      <dgm:spPr/>
      <dgm:t>
        <a:bodyPr/>
        <a:lstStyle/>
        <a:p>
          <a:endParaRPr lang="en-US"/>
        </a:p>
      </dgm:t>
    </dgm:pt>
    <dgm:pt modelId="{5ABFEE9F-0F86-4F7C-B107-675177BC46F1}" type="sibTrans" cxnId="{D45717C4-10E9-4BD9-BEA5-D968DDF80075}">
      <dgm:prSet/>
      <dgm:spPr/>
      <dgm:t>
        <a:bodyPr/>
        <a:lstStyle/>
        <a:p>
          <a:endParaRPr lang="en-US"/>
        </a:p>
      </dgm:t>
    </dgm:pt>
    <dgm:pt modelId="{2749ACB4-2B23-4DA6-8415-8A550E6085FC}">
      <dgm:prSet custT="1"/>
      <dgm:spPr/>
      <dgm:t>
        <a:bodyPr/>
        <a:lstStyle/>
        <a:p>
          <a:pPr algn="l"/>
          <a:r>
            <a:rPr lang="en-US" sz="1600" b="1" dirty="0" smtClean="0">
              <a:latin typeface="Constantia" pitchFamily="18" charset="0"/>
            </a:rPr>
            <a:t>Juvenile Hypo-</a:t>
          </a:r>
          <a:r>
            <a:rPr lang="en-US" sz="1600" b="1" dirty="0" err="1" smtClean="0">
              <a:latin typeface="Constantia" pitchFamily="18" charset="0"/>
            </a:rPr>
            <a:t>thyroidism</a:t>
          </a:r>
          <a:endParaRPr lang="en-US" sz="1600" b="1" dirty="0" smtClean="0">
            <a:latin typeface="Constantia" pitchFamily="18" charset="0"/>
          </a:endParaRPr>
        </a:p>
        <a:p>
          <a:pPr algn="l"/>
          <a:r>
            <a:rPr lang="en-US" sz="1800" b="1" dirty="0" smtClean="0"/>
            <a:t> </a:t>
          </a:r>
          <a:endParaRPr lang="en-US" sz="1800" b="1" dirty="0"/>
        </a:p>
      </dgm:t>
    </dgm:pt>
    <dgm:pt modelId="{8ADECD95-3F74-48B6-B61F-0A01C2F174DB}" type="parTrans" cxnId="{D1A5428F-AA2B-4D42-AF15-425CA3096581}">
      <dgm:prSet/>
      <dgm:spPr/>
      <dgm:t>
        <a:bodyPr/>
        <a:lstStyle/>
        <a:p>
          <a:endParaRPr lang="en-US"/>
        </a:p>
      </dgm:t>
    </dgm:pt>
    <dgm:pt modelId="{C5B20985-22B4-4C5E-BB80-C1CE01001303}" type="sibTrans" cxnId="{D1A5428F-AA2B-4D42-AF15-425CA3096581}">
      <dgm:prSet/>
      <dgm:spPr/>
      <dgm:t>
        <a:bodyPr/>
        <a:lstStyle/>
        <a:p>
          <a:endParaRPr lang="en-US"/>
        </a:p>
      </dgm:t>
    </dgm:pt>
    <dgm:pt modelId="{28B6E7C1-6443-4F6D-9F3A-1A336A357EC0}">
      <dgm:prSet custT="1"/>
      <dgm:spPr/>
      <dgm:t>
        <a:bodyPr/>
        <a:lstStyle/>
        <a:p>
          <a:r>
            <a:rPr lang="en-US" sz="1800" dirty="0" smtClean="0">
              <a:latin typeface="Constantia" pitchFamily="18" charset="0"/>
            </a:rPr>
            <a:t>Hypoglycemia</a:t>
          </a:r>
          <a:endParaRPr lang="en-US" sz="1800" dirty="0">
            <a:latin typeface="Constantia" pitchFamily="18" charset="0"/>
          </a:endParaRPr>
        </a:p>
      </dgm:t>
    </dgm:pt>
    <dgm:pt modelId="{45488C0D-B79E-4E07-9E12-22988A20D121}" type="parTrans" cxnId="{04D748EE-4C14-4173-A600-804D5BD0AEB2}">
      <dgm:prSet/>
      <dgm:spPr/>
      <dgm:t>
        <a:bodyPr/>
        <a:lstStyle/>
        <a:p>
          <a:endParaRPr lang="en-US"/>
        </a:p>
      </dgm:t>
    </dgm:pt>
    <dgm:pt modelId="{E09431D6-21A1-488B-B3A2-FFF565DEC978}" type="sibTrans" cxnId="{04D748EE-4C14-4173-A600-804D5BD0AEB2}">
      <dgm:prSet/>
      <dgm:spPr/>
      <dgm:t>
        <a:bodyPr/>
        <a:lstStyle/>
        <a:p>
          <a:endParaRPr lang="en-US"/>
        </a:p>
      </dgm:t>
    </dgm:pt>
    <dgm:pt modelId="{B390CE82-F883-4E68-AAA3-AFA2E922D50B}">
      <dgm:prSet custT="1"/>
      <dgm:spPr/>
      <dgm:t>
        <a:bodyPr/>
        <a:lstStyle/>
        <a:p>
          <a:r>
            <a:rPr lang="en-US" sz="1600" b="1" dirty="0" smtClean="0">
              <a:latin typeface="Constantia" pitchFamily="18" charset="0"/>
            </a:rPr>
            <a:t>Goiter</a:t>
          </a:r>
          <a:endParaRPr lang="en-US" sz="1600" b="1" dirty="0">
            <a:latin typeface="Constantia" pitchFamily="18" charset="0"/>
          </a:endParaRPr>
        </a:p>
      </dgm:t>
    </dgm:pt>
    <dgm:pt modelId="{FA48CDDB-F33F-4D18-BEBC-5ADCA8864BD5}" type="parTrans" cxnId="{D70B33CF-EB15-4CEA-A717-FDEB3BCA10B0}">
      <dgm:prSet/>
      <dgm:spPr/>
      <dgm:t>
        <a:bodyPr/>
        <a:lstStyle/>
        <a:p>
          <a:endParaRPr lang="en-US"/>
        </a:p>
      </dgm:t>
    </dgm:pt>
    <dgm:pt modelId="{A3D4355E-D663-4390-B3F5-C2A953A18A45}" type="sibTrans" cxnId="{D70B33CF-EB15-4CEA-A717-FDEB3BCA10B0}">
      <dgm:prSet/>
      <dgm:spPr/>
      <dgm:t>
        <a:bodyPr/>
        <a:lstStyle/>
        <a:p>
          <a:endParaRPr lang="en-US"/>
        </a:p>
      </dgm:t>
    </dgm:pt>
    <dgm:pt modelId="{77AFD45F-EEDF-4E45-8AE4-4ED5ACCAD2E4}">
      <dgm:prSet custT="1"/>
      <dgm:spPr/>
      <dgm:t>
        <a:bodyPr/>
        <a:lstStyle/>
        <a:p>
          <a:r>
            <a:rPr lang="en-US" sz="1400" b="1" dirty="0" smtClean="0">
              <a:latin typeface="Constantia" pitchFamily="18" charset="0"/>
            </a:rPr>
            <a:t>Hyper-</a:t>
          </a:r>
          <a:r>
            <a:rPr lang="en-US" sz="1400" b="1" dirty="0" err="1" smtClean="0">
              <a:latin typeface="Constantia" pitchFamily="18" charset="0"/>
            </a:rPr>
            <a:t>thyroidism</a:t>
          </a:r>
          <a:endParaRPr lang="en-US" sz="1400" b="1" dirty="0">
            <a:latin typeface="Constantia" pitchFamily="18" charset="0"/>
          </a:endParaRPr>
        </a:p>
      </dgm:t>
    </dgm:pt>
    <dgm:pt modelId="{7CF4BAC5-2BCC-4481-9E1F-55D577D0D2DC}" type="parTrans" cxnId="{8EAC5B6D-7E6A-4B74-8586-1CAC9ADDE1CD}">
      <dgm:prSet/>
      <dgm:spPr/>
      <dgm:t>
        <a:bodyPr/>
        <a:lstStyle/>
        <a:p>
          <a:endParaRPr lang="en-US"/>
        </a:p>
      </dgm:t>
    </dgm:pt>
    <dgm:pt modelId="{9AB90C1D-46D5-4E9D-B72C-FBC497831263}" type="sibTrans" cxnId="{8EAC5B6D-7E6A-4B74-8586-1CAC9ADDE1CD}">
      <dgm:prSet/>
      <dgm:spPr/>
      <dgm:t>
        <a:bodyPr/>
        <a:lstStyle/>
        <a:p>
          <a:endParaRPr lang="en-US"/>
        </a:p>
      </dgm:t>
    </dgm:pt>
    <dgm:pt modelId="{81389407-4E2C-4758-9A7E-D5814180B88F}">
      <dgm:prSet custT="1"/>
      <dgm:spPr/>
      <dgm:t>
        <a:bodyPr/>
        <a:lstStyle/>
        <a:p>
          <a:r>
            <a:rPr lang="en-US" sz="1600" b="1" dirty="0" smtClean="0">
              <a:latin typeface="Constantia" pitchFamily="18" charset="0"/>
            </a:rPr>
            <a:t>Congenital </a:t>
          </a:r>
          <a:r>
            <a:rPr lang="en-US" sz="1600" b="0" dirty="0" smtClean="0">
              <a:latin typeface="Constantia" pitchFamily="18" charset="0"/>
            </a:rPr>
            <a:t>Hypo-</a:t>
          </a:r>
          <a:r>
            <a:rPr lang="en-US" sz="1600" b="0" dirty="0" err="1" smtClean="0">
              <a:latin typeface="Constantia" pitchFamily="18" charset="0"/>
            </a:rPr>
            <a:t>thyroidism</a:t>
          </a:r>
          <a:endParaRPr lang="en-US" sz="1600" b="0" dirty="0" smtClean="0">
            <a:latin typeface="Constantia" pitchFamily="18" charset="0"/>
          </a:endParaRPr>
        </a:p>
      </dgm:t>
    </dgm:pt>
    <dgm:pt modelId="{5F5E917F-D58D-4AA5-9434-168C1A29A6CA}" type="parTrans" cxnId="{F16B1010-6B02-4CB4-80DA-8896BE3B7A2E}">
      <dgm:prSet/>
      <dgm:spPr/>
      <dgm:t>
        <a:bodyPr/>
        <a:lstStyle/>
        <a:p>
          <a:endParaRPr lang="en-US"/>
        </a:p>
      </dgm:t>
    </dgm:pt>
    <dgm:pt modelId="{6B7750B1-3152-4D3F-9F80-158391ADDA4E}" type="sibTrans" cxnId="{F16B1010-6B02-4CB4-80DA-8896BE3B7A2E}">
      <dgm:prSet/>
      <dgm:spPr/>
      <dgm:t>
        <a:bodyPr/>
        <a:lstStyle/>
        <a:p>
          <a:endParaRPr lang="en-US"/>
        </a:p>
      </dgm:t>
    </dgm:pt>
    <dgm:pt modelId="{46DD3822-5D94-4F95-BBF2-223BEA1A7C34}" type="pres">
      <dgm:prSet presAssocID="{B753C2A3-5AA6-4F5E-83ED-D4B164D942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A58746-CF6B-4EA5-A976-88EA01E2ADBF}" type="pres">
      <dgm:prSet presAssocID="{26E0196F-5E18-4C78-A517-AD09D17EC3BF}" presName="hierRoot1" presStyleCnt="0"/>
      <dgm:spPr/>
    </dgm:pt>
    <dgm:pt modelId="{280D0056-B98D-45F4-9F3F-006203463FB2}" type="pres">
      <dgm:prSet presAssocID="{26E0196F-5E18-4C78-A517-AD09D17EC3BF}" presName="composite" presStyleCnt="0"/>
      <dgm:spPr/>
    </dgm:pt>
    <dgm:pt modelId="{DB2F910B-C31B-4E66-8F67-0CCC5A7DDE4D}" type="pres">
      <dgm:prSet presAssocID="{26E0196F-5E18-4C78-A517-AD09D17EC3BF}" presName="background" presStyleLbl="node0" presStyleIdx="0" presStyleCnt="1"/>
      <dgm:spPr/>
    </dgm:pt>
    <dgm:pt modelId="{9709FA8D-425C-482A-BD91-BB9C80FAB86B}" type="pres">
      <dgm:prSet presAssocID="{26E0196F-5E18-4C78-A517-AD09D17EC3BF}" presName="text" presStyleLbl="fgAcc0" presStyleIdx="0" presStyleCnt="1" custScaleX="252507" custScaleY="140027" custLinFactY="-17299" custLinFactNeighborX="3157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446126-ECE4-4F20-A1B0-39A9C3DCDA84}" type="pres">
      <dgm:prSet presAssocID="{26E0196F-5E18-4C78-A517-AD09D17EC3BF}" presName="hierChild2" presStyleCnt="0"/>
      <dgm:spPr/>
    </dgm:pt>
    <dgm:pt modelId="{1CCF8815-D301-4A88-9E56-BEECC71D269C}" type="pres">
      <dgm:prSet presAssocID="{8F56F084-2FBE-4262-836E-0F5AA09EC027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919D00E-4921-45F1-A9CB-046BB7990EED}" type="pres">
      <dgm:prSet presAssocID="{C5555FF0-B5D3-4F44-BA75-F270DC08A411}" presName="hierRoot2" presStyleCnt="0"/>
      <dgm:spPr/>
    </dgm:pt>
    <dgm:pt modelId="{3D709AAC-ED04-4D6D-B30B-9C696E17D40A}" type="pres">
      <dgm:prSet presAssocID="{C5555FF0-B5D3-4F44-BA75-F270DC08A411}" presName="composite2" presStyleCnt="0"/>
      <dgm:spPr/>
    </dgm:pt>
    <dgm:pt modelId="{559CEC03-F9E8-458B-A7C8-F2FABF2E9B29}" type="pres">
      <dgm:prSet presAssocID="{C5555FF0-B5D3-4F44-BA75-F270DC08A411}" presName="background2" presStyleLbl="node2" presStyleIdx="0" presStyleCnt="3"/>
      <dgm:spPr/>
    </dgm:pt>
    <dgm:pt modelId="{3BAE2701-95F3-4D58-9AE9-1A943E3520A5}" type="pres">
      <dgm:prSet presAssocID="{C5555FF0-B5D3-4F44-BA75-F270DC08A411}" presName="text2" presStyleLbl="fgAcc2" presStyleIdx="0" presStyleCnt="3" custScaleX="167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4F32BA-DE34-4003-B864-2C246A00DD87}" type="pres">
      <dgm:prSet presAssocID="{C5555FF0-B5D3-4F44-BA75-F270DC08A411}" presName="hierChild3" presStyleCnt="0"/>
      <dgm:spPr/>
    </dgm:pt>
    <dgm:pt modelId="{16CA4DD0-1165-4E47-A74B-BCA30D53C409}" type="pres">
      <dgm:prSet presAssocID="{8CF9C428-62F2-48A4-AC55-6FEE6BF4E1AD}" presName="Name17" presStyleLbl="parChTrans1D3" presStyleIdx="0" presStyleCnt="6"/>
      <dgm:spPr/>
      <dgm:t>
        <a:bodyPr/>
        <a:lstStyle/>
        <a:p>
          <a:endParaRPr lang="en-US"/>
        </a:p>
      </dgm:t>
    </dgm:pt>
    <dgm:pt modelId="{D01A272C-7D86-445B-983C-020052E88A7A}" type="pres">
      <dgm:prSet presAssocID="{C080AB6E-D339-4FAF-BDFD-CD95A05BE647}" presName="hierRoot3" presStyleCnt="0"/>
      <dgm:spPr/>
    </dgm:pt>
    <dgm:pt modelId="{B493D32D-C807-4CEF-9798-0E1D4748E5CD}" type="pres">
      <dgm:prSet presAssocID="{C080AB6E-D339-4FAF-BDFD-CD95A05BE647}" presName="composite3" presStyleCnt="0"/>
      <dgm:spPr/>
    </dgm:pt>
    <dgm:pt modelId="{8FC31F6C-D701-45D3-8DCB-BFC6F04D4474}" type="pres">
      <dgm:prSet presAssocID="{C080AB6E-D339-4FAF-BDFD-CD95A05BE647}" presName="background3" presStyleLbl="node3" presStyleIdx="0" presStyleCnt="6"/>
      <dgm:spPr/>
    </dgm:pt>
    <dgm:pt modelId="{987A52E5-AB82-4A2B-BDC7-E982AA99FF34}" type="pres">
      <dgm:prSet presAssocID="{C080AB6E-D339-4FAF-BDFD-CD95A05BE647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B71A11-6A99-4398-B84F-5840C8F232A2}" type="pres">
      <dgm:prSet presAssocID="{C080AB6E-D339-4FAF-BDFD-CD95A05BE647}" presName="hierChild4" presStyleCnt="0"/>
      <dgm:spPr/>
    </dgm:pt>
    <dgm:pt modelId="{75E2C4DB-56A4-4E24-9970-985882E96DD6}" type="pres">
      <dgm:prSet presAssocID="{D574AF82-5FE4-4ECF-9B1D-74C3C14A81A6}" presName="Name17" presStyleLbl="parChTrans1D3" presStyleIdx="1" presStyleCnt="6"/>
      <dgm:spPr/>
      <dgm:t>
        <a:bodyPr/>
        <a:lstStyle/>
        <a:p>
          <a:endParaRPr lang="en-US"/>
        </a:p>
      </dgm:t>
    </dgm:pt>
    <dgm:pt modelId="{18DEAD7A-641A-4051-8267-D97D5A0F534E}" type="pres">
      <dgm:prSet presAssocID="{BA54F3F7-FCB0-4A99-9DA4-C9A46F251B64}" presName="hierRoot3" presStyleCnt="0"/>
      <dgm:spPr/>
    </dgm:pt>
    <dgm:pt modelId="{8158E308-36DE-4A10-A82B-F842DB1D5C96}" type="pres">
      <dgm:prSet presAssocID="{BA54F3F7-FCB0-4A99-9DA4-C9A46F251B64}" presName="composite3" presStyleCnt="0"/>
      <dgm:spPr/>
    </dgm:pt>
    <dgm:pt modelId="{5051316A-C693-4CE2-B000-5B2013B155F0}" type="pres">
      <dgm:prSet presAssocID="{BA54F3F7-FCB0-4A99-9DA4-C9A46F251B64}" presName="background3" presStyleLbl="node3" presStyleIdx="1" presStyleCnt="6"/>
      <dgm:spPr/>
    </dgm:pt>
    <dgm:pt modelId="{E8C22E0B-4BE5-470C-84D3-12074EA17CAC}" type="pres">
      <dgm:prSet presAssocID="{BA54F3F7-FCB0-4A99-9DA4-C9A46F251B64}" presName="text3" presStyleLbl="fgAcc3" presStyleIdx="1" presStyleCnt="6" custScaleY="832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639277-FD46-46E5-B905-184CBDE707F5}" type="pres">
      <dgm:prSet presAssocID="{BA54F3F7-FCB0-4A99-9DA4-C9A46F251B64}" presName="hierChild4" presStyleCnt="0"/>
      <dgm:spPr/>
    </dgm:pt>
    <dgm:pt modelId="{48E25021-1E65-4FC2-A675-970ABDE4ED44}" type="pres">
      <dgm:prSet presAssocID="{45488C0D-B79E-4E07-9E12-22988A20D12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B20885FA-DF3F-4AB4-92C8-B5A37F61E7FE}" type="pres">
      <dgm:prSet presAssocID="{28B6E7C1-6443-4F6D-9F3A-1A336A357EC0}" presName="hierRoot2" presStyleCnt="0"/>
      <dgm:spPr/>
    </dgm:pt>
    <dgm:pt modelId="{0FF99346-F390-4C75-ABE8-E929C9F2303F}" type="pres">
      <dgm:prSet presAssocID="{28B6E7C1-6443-4F6D-9F3A-1A336A357EC0}" presName="composite2" presStyleCnt="0"/>
      <dgm:spPr/>
    </dgm:pt>
    <dgm:pt modelId="{ED363D2E-1B17-4E8D-BF32-03BB1E23291C}" type="pres">
      <dgm:prSet presAssocID="{28B6E7C1-6443-4F6D-9F3A-1A336A357EC0}" presName="background2" presStyleLbl="node2" presStyleIdx="1" presStyleCnt="3"/>
      <dgm:spPr/>
    </dgm:pt>
    <dgm:pt modelId="{9F00E741-7BA1-499F-8EF1-D60812F30600}" type="pres">
      <dgm:prSet presAssocID="{28B6E7C1-6443-4F6D-9F3A-1A336A357EC0}" presName="text2" presStyleLbl="fgAcc2" presStyleIdx="1" presStyleCnt="3" custScaleX="147166" custLinFactNeighborX="16433" custLinFactNeighborY="-2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EB719B-7169-4D2F-8CF2-F43544FBC5D5}" type="pres">
      <dgm:prSet presAssocID="{28B6E7C1-6443-4F6D-9F3A-1A336A357EC0}" presName="hierChild3" presStyleCnt="0"/>
      <dgm:spPr/>
    </dgm:pt>
    <dgm:pt modelId="{DC4059A4-FEBD-465F-9953-6C312BFD2507}" type="pres">
      <dgm:prSet presAssocID="{B2826FDE-2F63-4936-AAAF-4EE1634B7E6F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0BC372F-FA00-43D6-AEAF-C3DE345D566E}" type="pres">
      <dgm:prSet presAssocID="{6327B8C2-5572-43DA-BF59-36D8E856F810}" presName="hierRoot2" presStyleCnt="0"/>
      <dgm:spPr/>
    </dgm:pt>
    <dgm:pt modelId="{041D76F4-CA82-4654-A3B7-ADC6D6BAD18E}" type="pres">
      <dgm:prSet presAssocID="{6327B8C2-5572-43DA-BF59-36D8E856F810}" presName="composite2" presStyleCnt="0"/>
      <dgm:spPr/>
    </dgm:pt>
    <dgm:pt modelId="{9B40AA5F-4A98-4B38-9178-301A91A2938F}" type="pres">
      <dgm:prSet presAssocID="{6327B8C2-5572-43DA-BF59-36D8E856F810}" presName="background2" presStyleLbl="node2" presStyleIdx="2" presStyleCnt="3"/>
      <dgm:spPr/>
    </dgm:pt>
    <dgm:pt modelId="{9A0109CA-8915-477B-853E-B66BCE93F4D0}" type="pres">
      <dgm:prSet presAssocID="{6327B8C2-5572-43DA-BF59-36D8E856F810}" presName="text2" presStyleLbl="fgAcc2" presStyleIdx="2" presStyleCnt="3" custScaleX="147198" custLinFactY="-12762" custLinFactNeighborX="7048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49C680-6FC6-485C-9278-12D4F03D47E7}" type="pres">
      <dgm:prSet presAssocID="{6327B8C2-5572-43DA-BF59-36D8E856F810}" presName="hierChild3" presStyleCnt="0"/>
      <dgm:spPr/>
    </dgm:pt>
    <dgm:pt modelId="{C3CE0543-879B-40BC-A418-C71DEDEED008}" type="pres">
      <dgm:prSet presAssocID="{8ADECD95-3F74-48B6-B61F-0A01C2F174D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78968A6E-00DB-4A03-8FBE-1B39202AA008}" type="pres">
      <dgm:prSet presAssocID="{2749ACB4-2B23-4DA6-8415-8A550E6085FC}" presName="hierRoot3" presStyleCnt="0"/>
      <dgm:spPr/>
    </dgm:pt>
    <dgm:pt modelId="{EF34D455-7429-4FC9-8794-A867CA248F40}" type="pres">
      <dgm:prSet presAssocID="{2749ACB4-2B23-4DA6-8415-8A550E6085FC}" presName="composite3" presStyleCnt="0"/>
      <dgm:spPr/>
    </dgm:pt>
    <dgm:pt modelId="{4E7A2901-02F4-49AD-9CAA-1697495F2C8D}" type="pres">
      <dgm:prSet presAssocID="{2749ACB4-2B23-4DA6-8415-8A550E6085FC}" presName="background3" presStyleLbl="node3" presStyleIdx="2" presStyleCnt="6"/>
      <dgm:spPr/>
    </dgm:pt>
    <dgm:pt modelId="{511500DF-8DC2-473E-AA7B-C9AD1BB5A456}" type="pres">
      <dgm:prSet presAssocID="{2749ACB4-2B23-4DA6-8415-8A550E6085FC}" presName="text3" presStyleLbl="fgAcc3" presStyleIdx="2" presStyleCnt="6" custScaleX="112401" custScaleY="129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C03A62-567A-470A-B096-B71775E93178}" type="pres">
      <dgm:prSet presAssocID="{2749ACB4-2B23-4DA6-8415-8A550E6085FC}" presName="hierChild4" presStyleCnt="0"/>
      <dgm:spPr/>
    </dgm:pt>
    <dgm:pt modelId="{8A14A977-B474-492F-9925-49609760873E}" type="pres">
      <dgm:prSet presAssocID="{FA48CDDB-F33F-4D18-BEBC-5ADCA8864BD5}" presName="Name17" presStyleLbl="parChTrans1D3" presStyleIdx="3" presStyleCnt="6"/>
      <dgm:spPr/>
      <dgm:t>
        <a:bodyPr/>
        <a:lstStyle/>
        <a:p>
          <a:endParaRPr lang="en-US"/>
        </a:p>
      </dgm:t>
    </dgm:pt>
    <dgm:pt modelId="{DD1A87E5-8851-4A0D-94B8-31FAAF1010F6}" type="pres">
      <dgm:prSet presAssocID="{B390CE82-F883-4E68-AAA3-AFA2E922D50B}" presName="hierRoot3" presStyleCnt="0"/>
      <dgm:spPr/>
    </dgm:pt>
    <dgm:pt modelId="{F00340BA-2D10-4CC8-9CF9-112E669D6781}" type="pres">
      <dgm:prSet presAssocID="{B390CE82-F883-4E68-AAA3-AFA2E922D50B}" presName="composite3" presStyleCnt="0"/>
      <dgm:spPr/>
    </dgm:pt>
    <dgm:pt modelId="{30DA4251-2A92-4B5E-99B6-E176AE6CD7E4}" type="pres">
      <dgm:prSet presAssocID="{B390CE82-F883-4E68-AAA3-AFA2E922D50B}" presName="background3" presStyleLbl="node3" presStyleIdx="3" presStyleCnt="6"/>
      <dgm:spPr/>
    </dgm:pt>
    <dgm:pt modelId="{493D4E6A-C133-47A0-ADBD-C9BEA7DB1564}" type="pres">
      <dgm:prSet presAssocID="{B390CE82-F883-4E68-AAA3-AFA2E922D50B}" presName="text3" presStyleLbl="fgAcc3" presStyleIdx="3" presStyleCnt="6" custScaleX="766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C820A7-A172-4BC3-868D-F9B81B9B6301}" type="pres">
      <dgm:prSet presAssocID="{B390CE82-F883-4E68-AAA3-AFA2E922D50B}" presName="hierChild4" presStyleCnt="0"/>
      <dgm:spPr/>
    </dgm:pt>
    <dgm:pt modelId="{886C8B92-06A5-4607-9AA8-257391BF766B}" type="pres">
      <dgm:prSet presAssocID="{5F5E917F-D58D-4AA5-9434-168C1A29A6CA}" presName="Name17" presStyleLbl="parChTrans1D3" presStyleIdx="4" presStyleCnt="6"/>
      <dgm:spPr/>
      <dgm:t>
        <a:bodyPr/>
        <a:lstStyle/>
        <a:p>
          <a:endParaRPr lang="en-US"/>
        </a:p>
      </dgm:t>
    </dgm:pt>
    <dgm:pt modelId="{F9E43805-F553-4692-9A24-24C58B50661B}" type="pres">
      <dgm:prSet presAssocID="{81389407-4E2C-4758-9A7E-D5814180B88F}" presName="hierRoot3" presStyleCnt="0"/>
      <dgm:spPr/>
    </dgm:pt>
    <dgm:pt modelId="{4C134C68-00EC-4D63-8CA1-C1709D891C51}" type="pres">
      <dgm:prSet presAssocID="{81389407-4E2C-4758-9A7E-D5814180B88F}" presName="composite3" presStyleCnt="0"/>
      <dgm:spPr/>
    </dgm:pt>
    <dgm:pt modelId="{495AA855-7943-4862-AAC9-C8A4A2A98582}" type="pres">
      <dgm:prSet presAssocID="{81389407-4E2C-4758-9A7E-D5814180B88F}" presName="background3" presStyleLbl="node3" presStyleIdx="4" presStyleCnt="6"/>
      <dgm:spPr/>
    </dgm:pt>
    <dgm:pt modelId="{801FCFAE-43F3-41D8-BE79-18D31208948D}" type="pres">
      <dgm:prSet presAssocID="{81389407-4E2C-4758-9A7E-D5814180B88F}" presName="text3" presStyleLbl="fgAcc3" presStyleIdx="4" presStyleCnt="6" custScaleX="118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EBE18-DB2C-4815-A08E-819588BCFC56}" type="pres">
      <dgm:prSet presAssocID="{81389407-4E2C-4758-9A7E-D5814180B88F}" presName="hierChild4" presStyleCnt="0"/>
      <dgm:spPr/>
    </dgm:pt>
    <dgm:pt modelId="{6059E51B-F67B-42A9-8F1C-496079C26F9D}" type="pres">
      <dgm:prSet presAssocID="{7CF4BAC5-2BCC-4481-9E1F-55D577D0D2DC}" presName="Name17" presStyleLbl="parChTrans1D3" presStyleIdx="5" presStyleCnt="6"/>
      <dgm:spPr/>
      <dgm:t>
        <a:bodyPr/>
        <a:lstStyle/>
        <a:p>
          <a:endParaRPr lang="en-US"/>
        </a:p>
      </dgm:t>
    </dgm:pt>
    <dgm:pt modelId="{F26F80FB-335F-42E5-B8DB-1D52E0F1FA1C}" type="pres">
      <dgm:prSet presAssocID="{77AFD45F-EEDF-4E45-8AE4-4ED5ACCAD2E4}" presName="hierRoot3" presStyleCnt="0"/>
      <dgm:spPr/>
    </dgm:pt>
    <dgm:pt modelId="{35725321-8486-43E9-BDAE-1DEE28F2A20B}" type="pres">
      <dgm:prSet presAssocID="{77AFD45F-EEDF-4E45-8AE4-4ED5ACCAD2E4}" presName="composite3" presStyleCnt="0"/>
      <dgm:spPr/>
    </dgm:pt>
    <dgm:pt modelId="{8B7A851C-2B4C-4A90-8288-FA89B70819FA}" type="pres">
      <dgm:prSet presAssocID="{77AFD45F-EEDF-4E45-8AE4-4ED5ACCAD2E4}" presName="background3" presStyleLbl="node3" presStyleIdx="5" presStyleCnt="6"/>
      <dgm:spPr/>
    </dgm:pt>
    <dgm:pt modelId="{1CEB1997-F598-4ECC-8354-D1AA45503675}" type="pres">
      <dgm:prSet presAssocID="{77AFD45F-EEDF-4E45-8AE4-4ED5ACCAD2E4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A8CE2-E02A-4637-BE15-8ED4AA5E0E92}" type="pres">
      <dgm:prSet presAssocID="{77AFD45F-EEDF-4E45-8AE4-4ED5ACCAD2E4}" presName="hierChild4" presStyleCnt="0"/>
      <dgm:spPr/>
    </dgm:pt>
  </dgm:ptLst>
  <dgm:cxnLst>
    <dgm:cxn modelId="{F85AC3BE-4015-47F3-93C3-17AD6869027D}" srcId="{C5555FF0-B5D3-4F44-BA75-F270DC08A411}" destId="{BA54F3F7-FCB0-4A99-9DA4-C9A46F251B64}" srcOrd="1" destOrd="0" parTransId="{D574AF82-5FE4-4ECF-9B1D-74C3C14A81A6}" sibTransId="{18E2FBF7-1F7A-4CA3-91A4-31EB2AC56D98}"/>
    <dgm:cxn modelId="{A4AA7006-0502-498B-B252-73C2053ED622}" type="presOf" srcId="{81389407-4E2C-4758-9A7E-D5814180B88F}" destId="{801FCFAE-43F3-41D8-BE79-18D31208948D}" srcOrd="0" destOrd="0" presId="urn:microsoft.com/office/officeart/2005/8/layout/hierarchy1"/>
    <dgm:cxn modelId="{FFECA7E0-7CD2-4891-BCB5-6467D44DF473}" type="presOf" srcId="{D574AF82-5FE4-4ECF-9B1D-74C3C14A81A6}" destId="{75E2C4DB-56A4-4E24-9970-985882E96DD6}" srcOrd="0" destOrd="0" presId="urn:microsoft.com/office/officeart/2005/8/layout/hierarchy1"/>
    <dgm:cxn modelId="{AE689EE2-D02E-4314-8E87-A83F3585D414}" srcId="{26E0196F-5E18-4C78-A517-AD09D17EC3BF}" destId="{C5555FF0-B5D3-4F44-BA75-F270DC08A411}" srcOrd="0" destOrd="0" parTransId="{8F56F084-2FBE-4262-836E-0F5AA09EC027}" sibTransId="{814215E0-6D85-4188-8007-32A0BD9D8978}"/>
    <dgm:cxn modelId="{D2A273DA-4B3E-4EE3-8B90-2631254A1A4A}" type="presOf" srcId="{B390CE82-F883-4E68-AAA3-AFA2E922D50B}" destId="{493D4E6A-C133-47A0-ADBD-C9BEA7DB1564}" srcOrd="0" destOrd="0" presId="urn:microsoft.com/office/officeart/2005/8/layout/hierarchy1"/>
    <dgm:cxn modelId="{2B76DC5F-36BD-4201-B494-A591154938E4}" type="presOf" srcId="{45488C0D-B79E-4E07-9E12-22988A20D121}" destId="{48E25021-1E65-4FC2-A675-970ABDE4ED44}" srcOrd="0" destOrd="0" presId="urn:microsoft.com/office/officeart/2005/8/layout/hierarchy1"/>
    <dgm:cxn modelId="{D45717C4-10E9-4BD9-BEA5-D968DDF80075}" srcId="{C5555FF0-B5D3-4F44-BA75-F270DC08A411}" destId="{C080AB6E-D339-4FAF-BDFD-CD95A05BE647}" srcOrd="0" destOrd="0" parTransId="{8CF9C428-62F2-48A4-AC55-6FEE6BF4E1AD}" sibTransId="{5ABFEE9F-0F86-4F7C-B107-675177BC46F1}"/>
    <dgm:cxn modelId="{ED484417-5B09-45EC-A9C9-1B59C8479521}" type="presOf" srcId="{B2826FDE-2F63-4936-AAAF-4EE1634B7E6F}" destId="{DC4059A4-FEBD-465F-9953-6C312BFD2507}" srcOrd="0" destOrd="0" presId="urn:microsoft.com/office/officeart/2005/8/layout/hierarchy1"/>
    <dgm:cxn modelId="{1D9EE266-7BF4-443B-9474-1232B0BD1CCC}" type="presOf" srcId="{2749ACB4-2B23-4DA6-8415-8A550E6085FC}" destId="{511500DF-8DC2-473E-AA7B-C9AD1BB5A456}" srcOrd="0" destOrd="0" presId="urn:microsoft.com/office/officeart/2005/8/layout/hierarchy1"/>
    <dgm:cxn modelId="{D1A5428F-AA2B-4D42-AF15-425CA3096581}" srcId="{6327B8C2-5572-43DA-BF59-36D8E856F810}" destId="{2749ACB4-2B23-4DA6-8415-8A550E6085FC}" srcOrd="0" destOrd="0" parTransId="{8ADECD95-3F74-48B6-B61F-0A01C2F174DB}" sibTransId="{C5B20985-22B4-4C5E-BB80-C1CE01001303}"/>
    <dgm:cxn modelId="{1D8CBDEF-C995-4697-A7F0-B628839C3B42}" type="presOf" srcId="{8ADECD95-3F74-48B6-B61F-0A01C2F174DB}" destId="{C3CE0543-879B-40BC-A418-C71DEDEED008}" srcOrd="0" destOrd="0" presId="urn:microsoft.com/office/officeart/2005/8/layout/hierarchy1"/>
    <dgm:cxn modelId="{7BFED5BD-9129-4BB2-A461-5AE830AD4FDE}" type="presOf" srcId="{8F56F084-2FBE-4262-836E-0F5AA09EC027}" destId="{1CCF8815-D301-4A88-9E56-BEECC71D269C}" srcOrd="0" destOrd="0" presId="urn:microsoft.com/office/officeart/2005/8/layout/hierarchy1"/>
    <dgm:cxn modelId="{AF3F16ED-E586-4C75-9087-EC2C17BFD751}" srcId="{26E0196F-5E18-4C78-A517-AD09D17EC3BF}" destId="{6327B8C2-5572-43DA-BF59-36D8E856F810}" srcOrd="2" destOrd="0" parTransId="{B2826FDE-2F63-4936-AAAF-4EE1634B7E6F}" sibTransId="{47958935-2FC6-4D60-A46F-7C0527AFB00C}"/>
    <dgm:cxn modelId="{E156BE3E-0E46-498C-A0F6-0239375C0BA2}" type="presOf" srcId="{C080AB6E-D339-4FAF-BDFD-CD95A05BE647}" destId="{987A52E5-AB82-4A2B-BDC7-E982AA99FF34}" srcOrd="0" destOrd="0" presId="urn:microsoft.com/office/officeart/2005/8/layout/hierarchy1"/>
    <dgm:cxn modelId="{6B0FF786-1FBB-46AA-977B-E8C826FD2029}" type="presOf" srcId="{28B6E7C1-6443-4F6D-9F3A-1A336A357EC0}" destId="{9F00E741-7BA1-499F-8EF1-D60812F30600}" srcOrd="0" destOrd="0" presId="urn:microsoft.com/office/officeart/2005/8/layout/hierarchy1"/>
    <dgm:cxn modelId="{1ED33DB3-9648-4940-A64B-49E9DF7298A8}" type="presOf" srcId="{7CF4BAC5-2BCC-4481-9E1F-55D577D0D2DC}" destId="{6059E51B-F67B-42A9-8F1C-496079C26F9D}" srcOrd="0" destOrd="0" presId="urn:microsoft.com/office/officeart/2005/8/layout/hierarchy1"/>
    <dgm:cxn modelId="{F16B1010-6B02-4CB4-80DA-8896BE3B7A2E}" srcId="{6327B8C2-5572-43DA-BF59-36D8E856F810}" destId="{81389407-4E2C-4758-9A7E-D5814180B88F}" srcOrd="2" destOrd="0" parTransId="{5F5E917F-D58D-4AA5-9434-168C1A29A6CA}" sibTransId="{6B7750B1-3152-4D3F-9F80-158391ADDA4E}"/>
    <dgm:cxn modelId="{7FE82505-0152-4734-BE99-EDAC653ADE24}" type="presOf" srcId="{B753C2A3-5AA6-4F5E-83ED-D4B164D94288}" destId="{46DD3822-5D94-4F95-BBF2-223BEA1A7C34}" srcOrd="0" destOrd="0" presId="urn:microsoft.com/office/officeart/2005/8/layout/hierarchy1"/>
    <dgm:cxn modelId="{5B421D4D-E7D5-4C20-A4D1-1A75E988064C}" type="presOf" srcId="{26E0196F-5E18-4C78-A517-AD09D17EC3BF}" destId="{9709FA8D-425C-482A-BD91-BB9C80FAB86B}" srcOrd="0" destOrd="0" presId="urn:microsoft.com/office/officeart/2005/8/layout/hierarchy1"/>
    <dgm:cxn modelId="{04D748EE-4C14-4173-A600-804D5BD0AEB2}" srcId="{26E0196F-5E18-4C78-A517-AD09D17EC3BF}" destId="{28B6E7C1-6443-4F6D-9F3A-1A336A357EC0}" srcOrd="1" destOrd="0" parTransId="{45488C0D-B79E-4E07-9E12-22988A20D121}" sibTransId="{E09431D6-21A1-488B-B3A2-FFF565DEC978}"/>
    <dgm:cxn modelId="{281E8599-1ACF-4A4E-802B-AD3246A0C2DE}" srcId="{B753C2A3-5AA6-4F5E-83ED-D4B164D94288}" destId="{26E0196F-5E18-4C78-A517-AD09D17EC3BF}" srcOrd="0" destOrd="0" parTransId="{B5F39BB6-06F3-4D1D-A935-47D9BD68723B}" sibTransId="{860EC95E-2121-48D4-938B-E708DD813AF2}"/>
    <dgm:cxn modelId="{41BD1487-F938-4135-BBCB-4FBD72D2A5B3}" type="presOf" srcId="{BA54F3F7-FCB0-4A99-9DA4-C9A46F251B64}" destId="{E8C22E0B-4BE5-470C-84D3-12074EA17CAC}" srcOrd="0" destOrd="0" presId="urn:microsoft.com/office/officeart/2005/8/layout/hierarchy1"/>
    <dgm:cxn modelId="{D70B33CF-EB15-4CEA-A717-FDEB3BCA10B0}" srcId="{6327B8C2-5572-43DA-BF59-36D8E856F810}" destId="{B390CE82-F883-4E68-AAA3-AFA2E922D50B}" srcOrd="1" destOrd="0" parTransId="{FA48CDDB-F33F-4D18-BEBC-5ADCA8864BD5}" sibTransId="{A3D4355E-D663-4390-B3F5-C2A953A18A45}"/>
    <dgm:cxn modelId="{8EAC5B6D-7E6A-4B74-8586-1CAC9ADDE1CD}" srcId="{6327B8C2-5572-43DA-BF59-36D8E856F810}" destId="{77AFD45F-EEDF-4E45-8AE4-4ED5ACCAD2E4}" srcOrd="3" destOrd="0" parTransId="{7CF4BAC5-2BCC-4481-9E1F-55D577D0D2DC}" sibTransId="{9AB90C1D-46D5-4E9D-B72C-FBC497831263}"/>
    <dgm:cxn modelId="{F8228EA6-D95E-4413-B09D-3EC94100EDB4}" type="presOf" srcId="{8CF9C428-62F2-48A4-AC55-6FEE6BF4E1AD}" destId="{16CA4DD0-1165-4E47-A74B-BCA30D53C409}" srcOrd="0" destOrd="0" presId="urn:microsoft.com/office/officeart/2005/8/layout/hierarchy1"/>
    <dgm:cxn modelId="{6CA94659-D74F-4865-AA79-FE9D44DAF6BA}" type="presOf" srcId="{C5555FF0-B5D3-4F44-BA75-F270DC08A411}" destId="{3BAE2701-95F3-4D58-9AE9-1A943E3520A5}" srcOrd="0" destOrd="0" presId="urn:microsoft.com/office/officeart/2005/8/layout/hierarchy1"/>
    <dgm:cxn modelId="{BAE0B31E-3E2F-41B0-BF8A-46857F9C23F1}" type="presOf" srcId="{6327B8C2-5572-43DA-BF59-36D8E856F810}" destId="{9A0109CA-8915-477B-853E-B66BCE93F4D0}" srcOrd="0" destOrd="0" presId="urn:microsoft.com/office/officeart/2005/8/layout/hierarchy1"/>
    <dgm:cxn modelId="{72199458-99D0-4D34-B5D1-17C0A1206A95}" type="presOf" srcId="{5F5E917F-D58D-4AA5-9434-168C1A29A6CA}" destId="{886C8B92-06A5-4607-9AA8-257391BF766B}" srcOrd="0" destOrd="0" presId="urn:microsoft.com/office/officeart/2005/8/layout/hierarchy1"/>
    <dgm:cxn modelId="{AB2F0A5D-CD5E-497B-97CC-B424CB803DE7}" type="presOf" srcId="{77AFD45F-EEDF-4E45-8AE4-4ED5ACCAD2E4}" destId="{1CEB1997-F598-4ECC-8354-D1AA45503675}" srcOrd="0" destOrd="0" presId="urn:microsoft.com/office/officeart/2005/8/layout/hierarchy1"/>
    <dgm:cxn modelId="{BE086EBE-6CE6-44B0-8962-516FDB82DB7A}" type="presOf" srcId="{FA48CDDB-F33F-4D18-BEBC-5ADCA8864BD5}" destId="{8A14A977-B474-492F-9925-49609760873E}" srcOrd="0" destOrd="0" presId="urn:microsoft.com/office/officeart/2005/8/layout/hierarchy1"/>
    <dgm:cxn modelId="{45C7294A-4921-4999-83BC-4A5FB5BBF16B}" type="presParOf" srcId="{46DD3822-5D94-4F95-BBF2-223BEA1A7C34}" destId="{77A58746-CF6B-4EA5-A976-88EA01E2ADBF}" srcOrd="0" destOrd="0" presId="urn:microsoft.com/office/officeart/2005/8/layout/hierarchy1"/>
    <dgm:cxn modelId="{C482CF1B-A718-4EC3-B50C-E085354B2F55}" type="presParOf" srcId="{77A58746-CF6B-4EA5-A976-88EA01E2ADBF}" destId="{280D0056-B98D-45F4-9F3F-006203463FB2}" srcOrd="0" destOrd="0" presId="urn:microsoft.com/office/officeart/2005/8/layout/hierarchy1"/>
    <dgm:cxn modelId="{B96BD2C3-46CE-491F-B30E-CF92C92D4475}" type="presParOf" srcId="{280D0056-B98D-45F4-9F3F-006203463FB2}" destId="{DB2F910B-C31B-4E66-8F67-0CCC5A7DDE4D}" srcOrd="0" destOrd="0" presId="urn:microsoft.com/office/officeart/2005/8/layout/hierarchy1"/>
    <dgm:cxn modelId="{A7FFE31D-319E-4F45-AAC6-D96CFA73F0CD}" type="presParOf" srcId="{280D0056-B98D-45F4-9F3F-006203463FB2}" destId="{9709FA8D-425C-482A-BD91-BB9C80FAB86B}" srcOrd="1" destOrd="0" presId="urn:microsoft.com/office/officeart/2005/8/layout/hierarchy1"/>
    <dgm:cxn modelId="{E996C757-2B65-4CBC-89C0-195BA7995ED0}" type="presParOf" srcId="{77A58746-CF6B-4EA5-A976-88EA01E2ADBF}" destId="{8F446126-ECE4-4F20-A1B0-39A9C3DCDA84}" srcOrd="1" destOrd="0" presId="urn:microsoft.com/office/officeart/2005/8/layout/hierarchy1"/>
    <dgm:cxn modelId="{F9A5100A-4DF8-496E-9F8D-17AB82231194}" type="presParOf" srcId="{8F446126-ECE4-4F20-A1B0-39A9C3DCDA84}" destId="{1CCF8815-D301-4A88-9E56-BEECC71D269C}" srcOrd="0" destOrd="0" presId="urn:microsoft.com/office/officeart/2005/8/layout/hierarchy1"/>
    <dgm:cxn modelId="{DD21E588-C99B-48AB-8B7E-A9CE89E58C16}" type="presParOf" srcId="{8F446126-ECE4-4F20-A1B0-39A9C3DCDA84}" destId="{3919D00E-4921-45F1-A9CB-046BB7990EED}" srcOrd="1" destOrd="0" presId="urn:microsoft.com/office/officeart/2005/8/layout/hierarchy1"/>
    <dgm:cxn modelId="{2F47A418-032B-4A8A-B55C-588934875C29}" type="presParOf" srcId="{3919D00E-4921-45F1-A9CB-046BB7990EED}" destId="{3D709AAC-ED04-4D6D-B30B-9C696E17D40A}" srcOrd="0" destOrd="0" presId="urn:microsoft.com/office/officeart/2005/8/layout/hierarchy1"/>
    <dgm:cxn modelId="{F9856670-47E3-4EFB-8AE6-E5E471B55C8A}" type="presParOf" srcId="{3D709AAC-ED04-4D6D-B30B-9C696E17D40A}" destId="{559CEC03-F9E8-458B-A7C8-F2FABF2E9B29}" srcOrd="0" destOrd="0" presId="urn:microsoft.com/office/officeart/2005/8/layout/hierarchy1"/>
    <dgm:cxn modelId="{5A1B3042-4333-4547-AD1C-06EBC9AF86A5}" type="presParOf" srcId="{3D709AAC-ED04-4D6D-B30B-9C696E17D40A}" destId="{3BAE2701-95F3-4D58-9AE9-1A943E3520A5}" srcOrd="1" destOrd="0" presId="urn:microsoft.com/office/officeart/2005/8/layout/hierarchy1"/>
    <dgm:cxn modelId="{8A07979A-6663-4A83-AEA7-76341974AB45}" type="presParOf" srcId="{3919D00E-4921-45F1-A9CB-046BB7990EED}" destId="{C74F32BA-DE34-4003-B864-2C246A00DD87}" srcOrd="1" destOrd="0" presId="urn:microsoft.com/office/officeart/2005/8/layout/hierarchy1"/>
    <dgm:cxn modelId="{BDF9D8E1-6D0C-4959-B7BF-82B835EC53A7}" type="presParOf" srcId="{C74F32BA-DE34-4003-B864-2C246A00DD87}" destId="{16CA4DD0-1165-4E47-A74B-BCA30D53C409}" srcOrd="0" destOrd="0" presId="urn:microsoft.com/office/officeart/2005/8/layout/hierarchy1"/>
    <dgm:cxn modelId="{23FD26BF-320C-4EB1-A5BD-87573BDCE075}" type="presParOf" srcId="{C74F32BA-DE34-4003-B864-2C246A00DD87}" destId="{D01A272C-7D86-445B-983C-020052E88A7A}" srcOrd="1" destOrd="0" presId="urn:microsoft.com/office/officeart/2005/8/layout/hierarchy1"/>
    <dgm:cxn modelId="{2601441D-80E8-4CED-B0B6-D163988971C4}" type="presParOf" srcId="{D01A272C-7D86-445B-983C-020052E88A7A}" destId="{B493D32D-C807-4CEF-9798-0E1D4748E5CD}" srcOrd="0" destOrd="0" presId="urn:microsoft.com/office/officeart/2005/8/layout/hierarchy1"/>
    <dgm:cxn modelId="{96367588-889C-4098-867E-DC039A6F74A7}" type="presParOf" srcId="{B493D32D-C807-4CEF-9798-0E1D4748E5CD}" destId="{8FC31F6C-D701-45D3-8DCB-BFC6F04D4474}" srcOrd="0" destOrd="0" presId="urn:microsoft.com/office/officeart/2005/8/layout/hierarchy1"/>
    <dgm:cxn modelId="{C995B867-B003-4B80-95EA-3298C944B0F8}" type="presParOf" srcId="{B493D32D-C807-4CEF-9798-0E1D4748E5CD}" destId="{987A52E5-AB82-4A2B-BDC7-E982AA99FF34}" srcOrd="1" destOrd="0" presId="urn:microsoft.com/office/officeart/2005/8/layout/hierarchy1"/>
    <dgm:cxn modelId="{3C52E793-9773-47F5-9FF3-6CA94F977857}" type="presParOf" srcId="{D01A272C-7D86-445B-983C-020052E88A7A}" destId="{52B71A11-6A99-4398-B84F-5840C8F232A2}" srcOrd="1" destOrd="0" presId="urn:microsoft.com/office/officeart/2005/8/layout/hierarchy1"/>
    <dgm:cxn modelId="{C1CC3542-F624-4D17-BD71-FD45AEDF8D9D}" type="presParOf" srcId="{C74F32BA-DE34-4003-B864-2C246A00DD87}" destId="{75E2C4DB-56A4-4E24-9970-985882E96DD6}" srcOrd="2" destOrd="0" presId="urn:microsoft.com/office/officeart/2005/8/layout/hierarchy1"/>
    <dgm:cxn modelId="{025CA271-810B-4F12-92EB-A858240228E3}" type="presParOf" srcId="{C74F32BA-DE34-4003-B864-2C246A00DD87}" destId="{18DEAD7A-641A-4051-8267-D97D5A0F534E}" srcOrd="3" destOrd="0" presId="urn:microsoft.com/office/officeart/2005/8/layout/hierarchy1"/>
    <dgm:cxn modelId="{98F94FFC-AF57-429B-AF89-0E3D60EEA15E}" type="presParOf" srcId="{18DEAD7A-641A-4051-8267-D97D5A0F534E}" destId="{8158E308-36DE-4A10-A82B-F842DB1D5C96}" srcOrd="0" destOrd="0" presId="urn:microsoft.com/office/officeart/2005/8/layout/hierarchy1"/>
    <dgm:cxn modelId="{2847EAE7-EC52-4A8F-AA29-3C6414B25F90}" type="presParOf" srcId="{8158E308-36DE-4A10-A82B-F842DB1D5C96}" destId="{5051316A-C693-4CE2-B000-5B2013B155F0}" srcOrd="0" destOrd="0" presId="urn:microsoft.com/office/officeart/2005/8/layout/hierarchy1"/>
    <dgm:cxn modelId="{5F9BEDB5-377C-458F-AD63-3DEE94615B36}" type="presParOf" srcId="{8158E308-36DE-4A10-A82B-F842DB1D5C96}" destId="{E8C22E0B-4BE5-470C-84D3-12074EA17CAC}" srcOrd="1" destOrd="0" presId="urn:microsoft.com/office/officeart/2005/8/layout/hierarchy1"/>
    <dgm:cxn modelId="{6BCF305F-A5E6-45FA-9FD1-1825E15884E4}" type="presParOf" srcId="{18DEAD7A-641A-4051-8267-D97D5A0F534E}" destId="{AD639277-FD46-46E5-B905-184CBDE707F5}" srcOrd="1" destOrd="0" presId="urn:microsoft.com/office/officeart/2005/8/layout/hierarchy1"/>
    <dgm:cxn modelId="{2B6E1FD5-4EF9-4A66-9360-E421CFE92E5C}" type="presParOf" srcId="{8F446126-ECE4-4F20-A1B0-39A9C3DCDA84}" destId="{48E25021-1E65-4FC2-A675-970ABDE4ED44}" srcOrd="2" destOrd="0" presId="urn:microsoft.com/office/officeart/2005/8/layout/hierarchy1"/>
    <dgm:cxn modelId="{15BD7E7C-B9BD-4AD3-A4AD-01593953C48B}" type="presParOf" srcId="{8F446126-ECE4-4F20-A1B0-39A9C3DCDA84}" destId="{B20885FA-DF3F-4AB4-92C8-B5A37F61E7FE}" srcOrd="3" destOrd="0" presId="urn:microsoft.com/office/officeart/2005/8/layout/hierarchy1"/>
    <dgm:cxn modelId="{C8EB87AE-A26A-4DA3-A311-6538F93AB512}" type="presParOf" srcId="{B20885FA-DF3F-4AB4-92C8-B5A37F61E7FE}" destId="{0FF99346-F390-4C75-ABE8-E929C9F2303F}" srcOrd="0" destOrd="0" presId="urn:microsoft.com/office/officeart/2005/8/layout/hierarchy1"/>
    <dgm:cxn modelId="{60830C39-7BBB-4B73-95A1-C03D87EE2DDC}" type="presParOf" srcId="{0FF99346-F390-4C75-ABE8-E929C9F2303F}" destId="{ED363D2E-1B17-4E8D-BF32-03BB1E23291C}" srcOrd="0" destOrd="0" presId="urn:microsoft.com/office/officeart/2005/8/layout/hierarchy1"/>
    <dgm:cxn modelId="{4406F913-CA74-4E13-AAAA-24F7B83A48B5}" type="presParOf" srcId="{0FF99346-F390-4C75-ABE8-E929C9F2303F}" destId="{9F00E741-7BA1-499F-8EF1-D60812F30600}" srcOrd="1" destOrd="0" presId="urn:microsoft.com/office/officeart/2005/8/layout/hierarchy1"/>
    <dgm:cxn modelId="{27E56254-1EB7-48FB-9634-72225DCDCD4A}" type="presParOf" srcId="{B20885FA-DF3F-4AB4-92C8-B5A37F61E7FE}" destId="{CBEB719B-7169-4D2F-8CF2-F43544FBC5D5}" srcOrd="1" destOrd="0" presId="urn:microsoft.com/office/officeart/2005/8/layout/hierarchy1"/>
    <dgm:cxn modelId="{73D00746-A02A-4FCA-BE2A-3EDC028B88B7}" type="presParOf" srcId="{8F446126-ECE4-4F20-A1B0-39A9C3DCDA84}" destId="{DC4059A4-FEBD-465F-9953-6C312BFD2507}" srcOrd="4" destOrd="0" presId="urn:microsoft.com/office/officeart/2005/8/layout/hierarchy1"/>
    <dgm:cxn modelId="{75864749-9D57-4BE2-AE27-BAA93931D225}" type="presParOf" srcId="{8F446126-ECE4-4F20-A1B0-39A9C3DCDA84}" destId="{B0BC372F-FA00-43D6-AEAF-C3DE345D566E}" srcOrd="5" destOrd="0" presId="urn:microsoft.com/office/officeart/2005/8/layout/hierarchy1"/>
    <dgm:cxn modelId="{B31CCE4D-DB20-4EDB-877A-CC94C1BF5EB7}" type="presParOf" srcId="{B0BC372F-FA00-43D6-AEAF-C3DE345D566E}" destId="{041D76F4-CA82-4654-A3B7-ADC6D6BAD18E}" srcOrd="0" destOrd="0" presId="urn:microsoft.com/office/officeart/2005/8/layout/hierarchy1"/>
    <dgm:cxn modelId="{255BF499-6166-4C33-88A8-20324226D515}" type="presParOf" srcId="{041D76F4-CA82-4654-A3B7-ADC6D6BAD18E}" destId="{9B40AA5F-4A98-4B38-9178-301A91A2938F}" srcOrd="0" destOrd="0" presId="urn:microsoft.com/office/officeart/2005/8/layout/hierarchy1"/>
    <dgm:cxn modelId="{27D5B719-F5C0-43FF-BE9C-7F09B55199CF}" type="presParOf" srcId="{041D76F4-CA82-4654-A3B7-ADC6D6BAD18E}" destId="{9A0109CA-8915-477B-853E-B66BCE93F4D0}" srcOrd="1" destOrd="0" presId="urn:microsoft.com/office/officeart/2005/8/layout/hierarchy1"/>
    <dgm:cxn modelId="{5E830E07-59B5-441B-94D8-4119DACF41AD}" type="presParOf" srcId="{B0BC372F-FA00-43D6-AEAF-C3DE345D566E}" destId="{E149C680-6FC6-485C-9278-12D4F03D47E7}" srcOrd="1" destOrd="0" presId="urn:microsoft.com/office/officeart/2005/8/layout/hierarchy1"/>
    <dgm:cxn modelId="{C2B0DAEE-5B05-4A9B-872A-2311981DCF74}" type="presParOf" srcId="{E149C680-6FC6-485C-9278-12D4F03D47E7}" destId="{C3CE0543-879B-40BC-A418-C71DEDEED008}" srcOrd="0" destOrd="0" presId="urn:microsoft.com/office/officeart/2005/8/layout/hierarchy1"/>
    <dgm:cxn modelId="{2750FA05-E052-4979-9D2B-B0B3D65F24A7}" type="presParOf" srcId="{E149C680-6FC6-485C-9278-12D4F03D47E7}" destId="{78968A6E-00DB-4A03-8FBE-1B39202AA008}" srcOrd="1" destOrd="0" presId="urn:microsoft.com/office/officeart/2005/8/layout/hierarchy1"/>
    <dgm:cxn modelId="{77FAFEF4-EAD3-4AB4-8A3E-E8F342F470EF}" type="presParOf" srcId="{78968A6E-00DB-4A03-8FBE-1B39202AA008}" destId="{EF34D455-7429-4FC9-8794-A867CA248F40}" srcOrd="0" destOrd="0" presId="urn:microsoft.com/office/officeart/2005/8/layout/hierarchy1"/>
    <dgm:cxn modelId="{8C1E3B8A-550E-445B-A9AE-0B55E6855AE8}" type="presParOf" srcId="{EF34D455-7429-4FC9-8794-A867CA248F40}" destId="{4E7A2901-02F4-49AD-9CAA-1697495F2C8D}" srcOrd="0" destOrd="0" presId="urn:microsoft.com/office/officeart/2005/8/layout/hierarchy1"/>
    <dgm:cxn modelId="{87375450-99DC-4782-AE3B-CAE3956BEC4B}" type="presParOf" srcId="{EF34D455-7429-4FC9-8794-A867CA248F40}" destId="{511500DF-8DC2-473E-AA7B-C9AD1BB5A456}" srcOrd="1" destOrd="0" presId="urn:microsoft.com/office/officeart/2005/8/layout/hierarchy1"/>
    <dgm:cxn modelId="{75DD3D8E-C44E-436C-80CB-CC443C73439D}" type="presParOf" srcId="{78968A6E-00DB-4A03-8FBE-1B39202AA008}" destId="{9FC03A62-567A-470A-B096-B71775E93178}" srcOrd="1" destOrd="0" presId="urn:microsoft.com/office/officeart/2005/8/layout/hierarchy1"/>
    <dgm:cxn modelId="{2D4AFDB2-E9F1-4F3E-91FA-6CE7AB45BD7E}" type="presParOf" srcId="{E149C680-6FC6-485C-9278-12D4F03D47E7}" destId="{8A14A977-B474-492F-9925-49609760873E}" srcOrd="2" destOrd="0" presId="urn:microsoft.com/office/officeart/2005/8/layout/hierarchy1"/>
    <dgm:cxn modelId="{988F8978-00AB-4821-82D0-9B9751A44A4A}" type="presParOf" srcId="{E149C680-6FC6-485C-9278-12D4F03D47E7}" destId="{DD1A87E5-8851-4A0D-94B8-31FAAF1010F6}" srcOrd="3" destOrd="0" presId="urn:microsoft.com/office/officeart/2005/8/layout/hierarchy1"/>
    <dgm:cxn modelId="{62F35EB9-6A05-4B29-A959-0D8796819A99}" type="presParOf" srcId="{DD1A87E5-8851-4A0D-94B8-31FAAF1010F6}" destId="{F00340BA-2D10-4CC8-9CF9-112E669D6781}" srcOrd="0" destOrd="0" presId="urn:microsoft.com/office/officeart/2005/8/layout/hierarchy1"/>
    <dgm:cxn modelId="{913FC3E2-BD35-4000-B070-656640C5B26D}" type="presParOf" srcId="{F00340BA-2D10-4CC8-9CF9-112E669D6781}" destId="{30DA4251-2A92-4B5E-99B6-E176AE6CD7E4}" srcOrd="0" destOrd="0" presId="urn:microsoft.com/office/officeart/2005/8/layout/hierarchy1"/>
    <dgm:cxn modelId="{8CBC7994-EB3F-4D02-BFD8-5C3A18649511}" type="presParOf" srcId="{F00340BA-2D10-4CC8-9CF9-112E669D6781}" destId="{493D4E6A-C133-47A0-ADBD-C9BEA7DB1564}" srcOrd="1" destOrd="0" presId="urn:microsoft.com/office/officeart/2005/8/layout/hierarchy1"/>
    <dgm:cxn modelId="{0F29AC7C-1DDC-43D5-98A0-C3E498C08D46}" type="presParOf" srcId="{DD1A87E5-8851-4A0D-94B8-31FAAF1010F6}" destId="{3DC820A7-A172-4BC3-868D-F9B81B9B6301}" srcOrd="1" destOrd="0" presId="urn:microsoft.com/office/officeart/2005/8/layout/hierarchy1"/>
    <dgm:cxn modelId="{35E1336A-4249-4909-B30F-83B51CB02CEE}" type="presParOf" srcId="{E149C680-6FC6-485C-9278-12D4F03D47E7}" destId="{886C8B92-06A5-4607-9AA8-257391BF766B}" srcOrd="4" destOrd="0" presId="urn:microsoft.com/office/officeart/2005/8/layout/hierarchy1"/>
    <dgm:cxn modelId="{00BD8D6B-C5D2-40AC-B6FF-684CC4EC09A1}" type="presParOf" srcId="{E149C680-6FC6-485C-9278-12D4F03D47E7}" destId="{F9E43805-F553-4692-9A24-24C58B50661B}" srcOrd="5" destOrd="0" presId="urn:microsoft.com/office/officeart/2005/8/layout/hierarchy1"/>
    <dgm:cxn modelId="{7FF1B921-B699-4874-A079-6A2FDEFA2944}" type="presParOf" srcId="{F9E43805-F553-4692-9A24-24C58B50661B}" destId="{4C134C68-00EC-4D63-8CA1-C1709D891C51}" srcOrd="0" destOrd="0" presId="urn:microsoft.com/office/officeart/2005/8/layout/hierarchy1"/>
    <dgm:cxn modelId="{E45E75D8-F26A-4FC0-ACAA-C085921E6E45}" type="presParOf" srcId="{4C134C68-00EC-4D63-8CA1-C1709D891C51}" destId="{495AA855-7943-4862-AAC9-C8A4A2A98582}" srcOrd="0" destOrd="0" presId="urn:microsoft.com/office/officeart/2005/8/layout/hierarchy1"/>
    <dgm:cxn modelId="{683AE58E-CA43-444C-823A-271622AECF74}" type="presParOf" srcId="{4C134C68-00EC-4D63-8CA1-C1709D891C51}" destId="{801FCFAE-43F3-41D8-BE79-18D31208948D}" srcOrd="1" destOrd="0" presId="urn:microsoft.com/office/officeart/2005/8/layout/hierarchy1"/>
    <dgm:cxn modelId="{F8E9B499-61F3-466E-8E2B-06910EFD1958}" type="presParOf" srcId="{F9E43805-F553-4692-9A24-24C58B50661B}" destId="{394EBE18-DB2C-4815-A08E-819588BCFC56}" srcOrd="1" destOrd="0" presId="urn:microsoft.com/office/officeart/2005/8/layout/hierarchy1"/>
    <dgm:cxn modelId="{12FB525D-2A94-4EA8-8E8A-337D62720483}" type="presParOf" srcId="{E149C680-6FC6-485C-9278-12D4F03D47E7}" destId="{6059E51B-F67B-42A9-8F1C-496079C26F9D}" srcOrd="6" destOrd="0" presId="urn:microsoft.com/office/officeart/2005/8/layout/hierarchy1"/>
    <dgm:cxn modelId="{A58E8DDE-54BE-4443-B16A-D2E4D3401388}" type="presParOf" srcId="{E149C680-6FC6-485C-9278-12D4F03D47E7}" destId="{F26F80FB-335F-42E5-B8DB-1D52E0F1FA1C}" srcOrd="7" destOrd="0" presId="urn:microsoft.com/office/officeart/2005/8/layout/hierarchy1"/>
    <dgm:cxn modelId="{0023423E-46B4-4883-BA8F-6E7E0D1B4C18}" type="presParOf" srcId="{F26F80FB-335F-42E5-B8DB-1D52E0F1FA1C}" destId="{35725321-8486-43E9-BDAE-1DEE28F2A20B}" srcOrd="0" destOrd="0" presId="urn:microsoft.com/office/officeart/2005/8/layout/hierarchy1"/>
    <dgm:cxn modelId="{E60E1539-07C6-4A01-BB23-6618FAACFBC6}" type="presParOf" srcId="{35725321-8486-43E9-BDAE-1DEE28F2A20B}" destId="{8B7A851C-2B4C-4A90-8288-FA89B70819FA}" srcOrd="0" destOrd="0" presId="urn:microsoft.com/office/officeart/2005/8/layout/hierarchy1"/>
    <dgm:cxn modelId="{E929C312-B522-4954-8CAE-CAE897B7E62A}" type="presParOf" srcId="{35725321-8486-43E9-BDAE-1DEE28F2A20B}" destId="{1CEB1997-F598-4ECC-8354-D1AA45503675}" srcOrd="1" destOrd="0" presId="urn:microsoft.com/office/officeart/2005/8/layout/hierarchy1"/>
    <dgm:cxn modelId="{8A9C796D-8E22-4BE8-BCA2-581DFCE30381}" type="presParOf" srcId="{F26F80FB-335F-42E5-B8DB-1D52E0F1FA1C}" destId="{30AA8CE2-E02A-4637-BE15-8ED4AA5E0E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9E51B-F67B-42A9-8F1C-496079C26F9D}">
      <dsp:nvSpPr>
        <dsp:cNvPr id="0" name=""/>
        <dsp:cNvSpPr/>
      </dsp:nvSpPr>
      <dsp:spPr>
        <a:xfrm>
          <a:off x="6511236" y="2747249"/>
          <a:ext cx="1373415" cy="1186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608"/>
              </a:lnTo>
              <a:lnTo>
                <a:pt x="1373415" y="1077608"/>
              </a:lnTo>
              <a:lnTo>
                <a:pt x="1373415" y="11868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C8B92-06A5-4607-9AA8-257391BF766B}">
      <dsp:nvSpPr>
        <dsp:cNvPr id="0" name=""/>
        <dsp:cNvSpPr/>
      </dsp:nvSpPr>
      <dsp:spPr>
        <a:xfrm>
          <a:off x="6336513" y="2747249"/>
          <a:ext cx="174723" cy="1186802"/>
        </a:xfrm>
        <a:custGeom>
          <a:avLst/>
          <a:gdLst/>
          <a:ahLst/>
          <a:cxnLst/>
          <a:rect l="0" t="0" r="0" b="0"/>
          <a:pathLst>
            <a:path>
              <a:moveTo>
                <a:pt x="174723" y="0"/>
              </a:moveTo>
              <a:lnTo>
                <a:pt x="174723" y="1077608"/>
              </a:lnTo>
              <a:lnTo>
                <a:pt x="0" y="1077608"/>
              </a:lnTo>
              <a:lnTo>
                <a:pt x="0" y="11868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4A977-B474-492F-9925-49609760873E}">
      <dsp:nvSpPr>
        <dsp:cNvPr id="0" name=""/>
        <dsp:cNvSpPr/>
      </dsp:nvSpPr>
      <dsp:spPr>
        <a:xfrm>
          <a:off x="4925716" y="2747249"/>
          <a:ext cx="1585520" cy="1186802"/>
        </a:xfrm>
        <a:custGeom>
          <a:avLst/>
          <a:gdLst/>
          <a:ahLst/>
          <a:cxnLst/>
          <a:rect l="0" t="0" r="0" b="0"/>
          <a:pathLst>
            <a:path>
              <a:moveTo>
                <a:pt x="1585520" y="0"/>
              </a:moveTo>
              <a:lnTo>
                <a:pt x="1585520" y="1077608"/>
              </a:lnTo>
              <a:lnTo>
                <a:pt x="0" y="1077608"/>
              </a:lnTo>
              <a:lnTo>
                <a:pt x="0" y="11868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E0543-879B-40BC-A418-C71DEDEED008}">
      <dsp:nvSpPr>
        <dsp:cNvPr id="0" name=""/>
        <dsp:cNvSpPr/>
      </dsp:nvSpPr>
      <dsp:spPr>
        <a:xfrm>
          <a:off x="3549337" y="2747249"/>
          <a:ext cx="2961899" cy="1186802"/>
        </a:xfrm>
        <a:custGeom>
          <a:avLst/>
          <a:gdLst/>
          <a:ahLst/>
          <a:cxnLst/>
          <a:rect l="0" t="0" r="0" b="0"/>
          <a:pathLst>
            <a:path>
              <a:moveTo>
                <a:pt x="2961899" y="0"/>
              </a:moveTo>
              <a:lnTo>
                <a:pt x="2961899" y="1077608"/>
              </a:lnTo>
              <a:lnTo>
                <a:pt x="0" y="1077608"/>
              </a:lnTo>
              <a:lnTo>
                <a:pt x="0" y="11868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059A4-FEBD-465F-9953-6C312BFD2507}">
      <dsp:nvSpPr>
        <dsp:cNvPr id="0" name=""/>
        <dsp:cNvSpPr/>
      </dsp:nvSpPr>
      <dsp:spPr>
        <a:xfrm>
          <a:off x="3809040" y="1622009"/>
          <a:ext cx="2702195" cy="376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70"/>
              </a:lnTo>
              <a:lnTo>
                <a:pt x="2702195" y="267570"/>
              </a:lnTo>
              <a:lnTo>
                <a:pt x="2702195" y="3767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25021-1E65-4FC2-A675-970ABDE4ED44}">
      <dsp:nvSpPr>
        <dsp:cNvPr id="0" name=""/>
        <dsp:cNvSpPr/>
      </dsp:nvSpPr>
      <dsp:spPr>
        <a:xfrm>
          <a:off x="3627808" y="1622009"/>
          <a:ext cx="181232" cy="1205648"/>
        </a:xfrm>
        <a:custGeom>
          <a:avLst/>
          <a:gdLst/>
          <a:ahLst/>
          <a:cxnLst/>
          <a:rect l="0" t="0" r="0" b="0"/>
          <a:pathLst>
            <a:path>
              <a:moveTo>
                <a:pt x="181232" y="0"/>
              </a:moveTo>
              <a:lnTo>
                <a:pt x="181232" y="1096455"/>
              </a:lnTo>
              <a:lnTo>
                <a:pt x="0" y="1096455"/>
              </a:lnTo>
              <a:lnTo>
                <a:pt x="0" y="12056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2C4DB-56A4-4E24-9970-985882E96DD6}">
      <dsp:nvSpPr>
        <dsp:cNvPr id="0" name=""/>
        <dsp:cNvSpPr/>
      </dsp:nvSpPr>
      <dsp:spPr>
        <a:xfrm>
          <a:off x="1315298" y="3591245"/>
          <a:ext cx="720317" cy="342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612"/>
              </a:lnTo>
              <a:lnTo>
                <a:pt x="720317" y="233612"/>
              </a:lnTo>
              <a:lnTo>
                <a:pt x="720317" y="34280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A4DD0-1165-4E47-A74B-BCA30D53C409}">
      <dsp:nvSpPr>
        <dsp:cNvPr id="0" name=""/>
        <dsp:cNvSpPr/>
      </dsp:nvSpPr>
      <dsp:spPr>
        <a:xfrm>
          <a:off x="594980" y="3591245"/>
          <a:ext cx="720317" cy="342805"/>
        </a:xfrm>
        <a:custGeom>
          <a:avLst/>
          <a:gdLst/>
          <a:ahLst/>
          <a:cxnLst/>
          <a:rect l="0" t="0" r="0" b="0"/>
          <a:pathLst>
            <a:path>
              <a:moveTo>
                <a:pt x="720317" y="0"/>
              </a:moveTo>
              <a:lnTo>
                <a:pt x="720317" y="233612"/>
              </a:lnTo>
              <a:lnTo>
                <a:pt x="0" y="233612"/>
              </a:lnTo>
              <a:lnTo>
                <a:pt x="0" y="34280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F8815-D301-4A88-9E56-BEECC71D269C}">
      <dsp:nvSpPr>
        <dsp:cNvPr id="0" name=""/>
        <dsp:cNvSpPr/>
      </dsp:nvSpPr>
      <dsp:spPr>
        <a:xfrm>
          <a:off x="1315298" y="1622009"/>
          <a:ext cx="2493742" cy="1220760"/>
        </a:xfrm>
        <a:custGeom>
          <a:avLst/>
          <a:gdLst/>
          <a:ahLst/>
          <a:cxnLst/>
          <a:rect l="0" t="0" r="0" b="0"/>
          <a:pathLst>
            <a:path>
              <a:moveTo>
                <a:pt x="2493742" y="0"/>
              </a:moveTo>
              <a:lnTo>
                <a:pt x="2493742" y="1111566"/>
              </a:lnTo>
              <a:lnTo>
                <a:pt x="0" y="1111566"/>
              </a:lnTo>
              <a:lnTo>
                <a:pt x="0" y="12207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F910B-C31B-4E66-8F67-0CCC5A7DDE4D}">
      <dsp:nvSpPr>
        <dsp:cNvPr id="0" name=""/>
        <dsp:cNvSpPr/>
      </dsp:nvSpPr>
      <dsp:spPr>
        <a:xfrm>
          <a:off x="2320888" y="573941"/>
          <a:ext cx="2976305" cy="1048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9FA8D-425C-482A-BD91-BB9C80FAB86B}">
      <dsp:nvSpPr>
        <dsp:cNvPr id="0" name=""/>
        <dsp:cNvSpPr/>
      </dsp:nvSpPr>
      <dsp:spPr>
        <a:xfrm>
          <a:off x="2451855" y="698359"/>
          <a:ext cx="2976305" cy="1048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onstantia" pitchFamily="18" charset="0"/>
            </a:rPr>
            <a:t>Endocrine disorder</a:t>
          </a:r>
          <a:endParaRPr lang="en-US" sz="3200" b="1" kern="1200" dirty="0">
            <a:latin typeface="Constantia" pitchFamily="18" charset="0"/>
          </a:endParaRPr>
        </a:p>
      </dsp:txBody>
      <dsp:txXfrm>
        <a:off x="2482552" y="729056"/>
        <a:ext cx="2914911" cy="986674"/>
      </dsp:txXfrm>
    </dsp:sp>
    <dsp:sp modelId="{559CEC03-F9E8-458B-A7C8-F2FABF2E9B29}">
      <dsp:nvSpPr>
        <dsp:cNvPr id="0" name=""/>
        <dsp:cNvSpPr/>
      </dsp:nvSpPr>
      <dsp:spPr>
        <a:xfrm>
          <a:off x="325742" y="2842769"/>
          <a:ext cx="1979111" cy="748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E2701-95F3-4D58-9AE9-1A943E3520A5}">
      <dsp:nvSpPr>
        <dsp:cNvPr id="0" name=""/>
        <dsp:cNvSpPr/>
      </dsp:nvSpPr>
      <dsp:spPr>
        <a:xfrm>
          <a:off x="456709" y="2967188"/>
          <a:ext cx="1979111" cy="748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nstantia" pitchFamily="18" charset="0"/>
            </a:rPr>
            <a:t>Pancreatic Disorders</a:t>
          </a:r>
          <a:endParaRPr lang="en-US" sz="2000" kern="1200" dirty="0">
            <a:latin typeface="Constantia" pitchFamily="18" charset="0"/>
          </a:endParaRPr>
        </a:p>
      </dsp:txBody>
      <dsp:txXfrm>
        <a:off x="478631" y="2989110"/>
        <a:ext cx="1935267" cy="704631"/>
      </dsp:txXfrm>
    </dsp:sp>
    <dsp:sp modelId="{8FC31F6C-D701-45D3-8DCB-BFC6F04D4474}">
      <dsp:nvSpPr>
        <dsp:cNvPr id="0" name=""/>
        <dsp:cNvSpPr/>
      </dsp:nvSpPr>
      <dsp:spPr>
        <a:xfrm>
          <a:off x="5629" y="3934051"/>
          <a:ext cx="1178702" cy="748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A52E5-AB82-4A2B-BDC7-E982AA99FF34}">
      <dsp:nvSpPr>
        <dsp:cNvPr id="0" name=""/>
        <dsp:cNvSpPr/>
      </dsp:nvSpPr>
      <dsp:spPr>
        <a:xfrm>
          <a:off x="136596" y="4058470"/>
          <a:ext cx="1178702" cy="748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tantia" pitchFamily="18" charset="0"/>
            </a:rPr>
            <a:t>Juvenile Diabetes Milletus</a:t>
          </a:r>
          <a:endParaRPr lang="en-US" sz="1600" b="1" kern="1200" dirty="0">
            <a:latin typeface="Constantia" pitchFamily="18" charset="0"/>
          </a:endParaRPr>
        </a:p>
      </dsp:txBody>
      <dsp:txXfrm>
        <a:off x="158518" y="4080392"/>
        <a:ext cx="1134858" cy="704631"/>
      </dsp:txXfrm>
    </dsp:sp>
    <dsp:sp modelId="{5051316A-C693-4CE2-B000-5B2013B155F0}">
      <dsp:nvSpPr>
        <dsp:cNvPr id="0" name=""/>
        <dsp:cNvSpPr/>
      </dsp:nvSpPr>
      <dsp:spPr>
        <a:xfrm>
          <a:off x="1446265" y="3934051"/>
          <a:ext cx="1178702" cy="623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22E0B-4BE5-470C-84D3-12074EA17CAC}">
      <dsp:nvSpPr>
        <dsp:cNvPr id="0" name=""/>
        <dsp:cNvSpPr/>
      </dsp:nvSpPr>
      <dsp:spPr>
        <a:xfrm>
          <a:off x="1577232" y="4058470"/>
          <a:ext cx="1178702" cy="623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tantia" pitchFamily="18" charset="0"/>
            </a:rPr>
            <a:t>Type 2 Diabetes</a:t>
          </a:r>
          <a:endParaRPr lang="en-US" sz="1600" b="1" kern="1200" dirty="0">
            <a:latin typeface="Constantia" pitchFamily="18" charset="0"/>
          </a:endParaRPr>
        </a:p>
      </dsp:txBody>
      <dsp:txXfrm>
        <a:off x="1595492" y="4076730"/>
        <a:ext cx="1142182" cy="586930"/>
      </dsp:txXfrm>
    </dsp:sp>
    <dsp:sp modelId="{ED363D2E-1B17-4E8D-BF32-03BB1E23291C}">
      <dsp:nvSpPr>
        <dsp:cNvPr id="0" name=""/>
        <dsp:cNvSpPr/>
      </dsp:nvSpPr>
      <dsp:spPr>
        <a:xfrm>
          <a:off x="2760483" y="2827658"/>
          <a:ext cx="1734648" cy="748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0E741-7BA1-499F-8EF1-D60812F30600}">
      <dsp:nvSpPr>
        <dsp:cNvPr id="0" name=""/>
        <dsp:cNvSpPr/>
      </dsp:nvSpPr>
      <dsp:spPr>
        <a:xfrm>
          <a:off x="2891450" y="2952076"/>
          <a:ext cx="1734648" cy="748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nstantia" pitchFamily="18" charset="0"/>
            </a:rPr>
            <a:t>Hypoglycemia</a:t>
          </a:r>
          <a:endParaRPr lang="en-US" sz="1800" kern="1200" dirty="0">
            <a:latin typeface="Constantia" pitchFamily="18" charset="0"/>
          </a:endParaRPr>
        </a:p>
      </dsp:txBody>
      <dsp:txXfrm>
        <a:off x="2913372" y="2973998"/>
        <a:ext cx="1690804" cy="704631"/>
      </dsp:txXfrm>
    </dsp:sp>
    <dsp:sp modelId="{9B40AA5F-4A98-4B38-9178-301A91A2938F}">
      <dsp:nvSpPr>
        <dsp:cNvPr id="0" name=""/>
        <dsp:cNvSpPr/>
      </dsp:nvSpPr>
      <dsp:spPr>
        <a:xfrm>
          <a:off x="5643723" y="1998773"/>
          <a:ext cx="1735025" cy="748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109CA-8915-477B-853E-B66BCE93F4D0}">
      <dsp:nvSpPr>
        <dsp:cNvPr id="0" name=""/>
        <dsp:cNvSpPr/>
      </dsp:nvSpPr>
      <dsp:spPr>
        <a:xfrm>
          <a:off x="5774690" y="2123192"/>
          <a:ext cx="1735025" cy="748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onstantia" pitchFamily="18" charset="0"/>
            </a:rPr>
            <a:t>Thyroid disorders</a:t>
          </a:r>
          <a:endParaRPr lang="en-US" sz="2000" kern="1200" dirty="0">
            <a:latin typeface="Constantia" pitchFamily="18" charset="0"/>
          </a:endParaRPr>
        </a:p>
      </dsp:txBody>
      <dsp:txXfrm>
        <a:off x="5796612" y="2145114"/>
        <a:ext cx="1691181" cy="704631"/>
      </dsp:txXfrm>
    </dsp:sp>
    <dsp:sp modelId="{4E7A2901-02F4-49AD-9CAA-1697495F2C8D}">
      <dsp:nvSpPr>
        <dsp:cNvPr id="0" name=""/>
        <dsp:cNvSpPr/>
      </dsp:nvSpPr>
      <dsp:spPr>
        <a:xfrm>
          <a:off x="2886901" y="3934051"/>
          <a:ext cx="1324872" cy="96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500DF-8DC2-473E-AA7B-C9AD1BB5A456}">
      <dsp:nvSpPr>
        <dsp:cNvPr id="0" name=""/>
        <dsp:cNvSpPr/>
      </dsp:nvSpPr>
      <dsp:spPr>
        <a:xfrm>
          <a:off x="3017867" y="4058470"/>
          <a:ext cx="1324872" cy="966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tantia" pitchFamily="18" charset="0"/>
            </a:rPr>
            <a:t>Juvenile Hypo-</a:t>
          </a:r>
          <a:r>
            <a:rPr lang="en-US" sz="1600" b="1" kern="1200" dirty="0" err="1" smtClean="0">
              <a:latin typeface="Constantia" pitchFamily="18" charset="0"/>
            </a:rPr>
            <a:t>thyroidism</a:t>
          </a:r>
          <a:endParaRPr lang="en-US" sz="1600" b="1" kern="1200" dirty="0" smtClean="0">
            <a:latin typeface="Constantia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</a:t>
          </a:r>
          <a:endParaRPr lang="en-US" sz="1800" b="1" kern="1200" dirty="0"/>
        </a:p>
      </dsp:txBody>
      <dsp:txXfrm>
        <a:off x="3046179" y="4086782"/>
        <a:ext cx="1268248" cy="910010"/>
      </dsp:txXfrm>
    </dsp:sp>
    <dsp:sp modelId="{30DA4251-2A92-4B5E-99B6-E176AE6CD7E4}">
      <dsp:nvSpPr>
        <dsp:cNvPr id="0" name=""/>
        <dsp:cNvSpPr/>
      </dsp:nvSpPr>
      <dsp:spPr>
        <a:xfrm>
          <a:off x="4473707" y="3934051"/>
          <a:ext cx="904017" cy="748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D4E6A-C133-47A0-ADBD-C9BEA7DB1564}">
      <dsp:nvSpPr>
        <dsp:cNvPr id="0" name=""/>
        <dsp:cNvSpPr/>
      </dsp:nvSpPr>
      <dsp:spPr>
        <a:xfrm>
          <a:off x="4604674" y="4058470"/>
          <a:ext cx="904017" cy="748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tantia" pitchFamily="18" charset="0"/>
            </a:rPr>
            <a:t>Goiter</a:t>
          </a:r>
          <a:endParaRPr lang="en-US" sz="1600" b="1" kern="1200" dirty="0">
            <a:latin typeface="Constantia" pitchFamily="18" charset="0"/>
          </a:endParaRPr>
        </a:p>
      </dsp:txBody>
      <dsp:txXfrm>
        <a:off x="4626596" y="4080392"/>
        <a:ext cx="860173" cy="704631"/>
      </dsp:txXfrm>
    </dsp:sp>
    <dsp:sp modelId="{495AA855-7943-4862-AAC9-C8A4A2A98582}">
      <dsp:nvSpPr>
        <dsp:cNvPr id="0" name=""/>
        <dsp:cNvSpPr/>
      </dsp:nvSpPr>
      <dsp:spPr>
        <a:xfrm>
          <a:off x="5639658" y="3934051"/>
          <a:ext cx="1393709" cy="748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FCFAE-43F3-41D8-BE79-18D31208948D}">
      <dsp:nvSpPr>
        <dsp:cNvPr id="0" name=""/>
        <dsp:cNvSpPr/>
      </dsp:nvSpPr>
      <dsp:spPr>
        <a:xfrm>
          <a:off x="5770625" y="4058470"/>
          <a:ext cx="1393709" cy="748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tantia" pitchFamily="18" charset="0"/>
            </a:rPr>
            <a:t>Congenital </a:t>
          </a:r>
          <a:r>
            <a:rPr lang="en-US" sz="1600" b="0" kern="1200" dirty="0" smtClean="0">
              <a:latin typeface="Constantia" pitchFamily="18" charset="0"/>
            </a:rPr>
            <a:t>Hypo-</a:t>
          </a:r>
          <a:r>
            <a:rPr lang="en-US" sz="1600" b="0" kern="1200" dirty="0" err="1" smtClean="0">
              <a:latin typeface="Constantia" pitchFamily="18" charset="0"/>
            </a:rPr>
            <a:t>thyroidism</a:t>
          </a:r>
          <a:endParaRPr lang="en-US" sz="1600" b="0" kern="1200" dirty="0" smtClean="0">
            <a:latin typeface="Constantia" pitchFamily="18" charset="0"/>
          </a:endParaRPr>
        </a:p>
      </dsp:txBody>
      <dsp:txXfrm>
        <a:off x="5792547" y="4080392"/>
        <a:ext cx="1349865" cy="704631"/>
      </dsp:txXfrm>
    </dsp:sp>
    <dsp:sp modelId="{8B7A851C-2B4C-4A90-8288-FA89B70819FA}">
      <dsp:nvSpPr>
        <dsp:cNvPr id="0" name=""/>
        <dsp:cNvSpPr/>
      </dsp:nvSpPr>
      <dsp:spPr>
        <a:xfrm>
          <a:off x="7295301" y="3934051"/>
          <a:ext cx="1178702" cy="748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B1997-F598-4ECC-8354-D1AA45503675}">
      <dsp:nvSpPr>
        <dsp:cNvPr id="0" name=""/>
        <dsp:cNvSpPr/>
      </dsp:nvSpPr>
      <dsp:spPr>
        <a:xfrm>
          <a:off x="7426268" y="4058470"/>
          <a:ext cx="1178702" cy="7484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nstantia" pitchFamily="18" charset="0"/>
            </a:rPr>
            <a:t>Hyper-</a:t>
          </a:r>
          <a:r>
            <a:rPr lang="en-US" sz="1400" b="1" kern="1200" dirty="0" err="1" smtClean="0">
              <a:latin typeface="Constantia" pitchFamily="18" charset="0"/>
            </a:rPr>
            <a:t>thyroidism</a:t>
          </a:r>
          <a:endParaRPr lang="en-US" sz="1400" b="1" kern="1200" dirty="0">
            <a:latin typeface="Constantia" pitchFamily="18" charset="0"/>
          </a:endParaRPr>
        </a:p>
      </dsp:txBody>
      <dsp:txXfrm>
        <a:off x="7448190" y="4080392"/>
        <a:ext cx="1134858" cy="704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123F5-95D1-483A-87D4-086CE7042E68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020C3-F860-474A-947A-6F3A230559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40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DDEAEC-541D-4D28-8FEE-967392F1B04A}" type="datetimeFigureOut">
              <a:rPr lang="en-US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26EE4B-6FC0-4787-B27A-A652EF5BB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58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A8B269-37D0-41A5-B401-5A4BF3A6EB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26EE4B-6FC0-4787-B27A-A652EF5BBC9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83AD2-8E60-487B-994D-F69C94B04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41A5A0-9E8F-4C2A-A1C4-BDBA36D14F83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E5C6AA-C08F-4544-9B82-3A2357BE38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C17F6-FAD6-43A9-BF4B-AE07244BB416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C89BC-2A5F-4F29-B591-80365525DC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F666AA29-9BEA-4D93-ABDA-65B01077B074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8B9927A-6CA5-4BDF-A2A7-F799A7D319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1797D-2B9E-43BE-8079-F174C24F84A1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96C36B-18FC-4FB6-8251-544CCAD2F8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60620-962F-4FB0-8701-0486C608EA06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85AC5C-B636-46F2-A6FB-CE638D4753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C6BCA09F-1A87-4239-BDEE-503E3EDAC0BE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64E6C6F-9643-4163-A706-BD68013ECB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00785C3-DD34-4636-8CEB-33BEFD405F28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596799E-702D-4731-97AD-ABE9BC8DDA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34AA25-07B0-4E8B-AE22-34BB9A4D0874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2D8F28-66E9-4688-B47B-64C31FCF14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EC75C6-807E-4899-BEE2-B8313DFBE276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3E54E3-6EE5-41A7-91AE-B997089231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D0E5D-50AA-4A72-9BF6-50708294868B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90D8FB-1D8B-426A-8597-E24F698991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5BBF22C4-EC67-4820-8F74-716A692FA888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52B294B-0547-43A5-AC74-2DD6EA6EE3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8AFE63-72C2-4E01-BF66-BB107B9D6C3F}" type="datetimeFigureOut">
              <a:rPr lang="en-US" smtClean="0"/>
              <a:pPr>
                <a:defRPr/>
              </a:pPr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549AB5-1CC2-4A10-81FB-F6FE9B0DF3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0mn2mu0NyFA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X0ezy1t6N0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cienceinschool.org/repository/images/diabetes_structure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33400"/>
            <a:ext cx="5638800" cy="43434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oper Black" pitchFamily="18" charset="0"/>
              </a:rPr>
              <a:t>Spring Semester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0600"/>
            <a:ext cx="8229600" cy="11477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b="1" dirty="0" smtClean="0"/>
              <a:t/>
            </a:r>
            <a:br>
              <a:rPr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smtClean="0">
                <a:latin typeface="Courier 10cpi" charset="0"/>
              </a:rPr>
              <a:t> </a:t>
            </a:r>
            <a:r>
              <a:rPr lang="en-US" sz="3600" b="1" smtClean="0">
                <a:latin typeface="Cooper Black"/>
              </a:rPr>
              <a:t>Endocrine </a:t>
            </a:r>
            <a:r>
              <a:rPr lang="en-US" sz="3600" b="1" dirty="0" smtClean="0">
                <a:latin typeface="Cooper Black"/>
              </a:rPr>
              <a:t>disorders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oper Black"/>
              </a:rPr>
              <a:t>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  <a:ea typeface="Batang" pitchFamily="18" charset="-127"/>
              </a:rPr>
              <a:t/>
            </a:r>
            <a:b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 Antiqua" pitchFamily="18" charset="0"/>
                <a:ea typeface="Batang" pitchFamily="18" charset="-127"/>
              </a:rPr>
            </a:br>
            <a:r>
              <a:rPr lang="en-US" sz="31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oper Black" pitchFamily="18" charset="0"/>
                <a:ea typeface="Batang" pitchFamily="18" charset="-127"/>
              </a:rPr>
              <a:t>Dr. Reem ali</a:t>
            </a:r>
            <a:r>
              <a:rPr sz="31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oper Black" pitchFamily="18" charset="0"/>
                <a:ea typeface="Batang" pitchFamily="18" charset="-127"/>
              </a:rPr>
              <a:t> </a:t>
            </a:r>
            <a:endParaRPr lang="en-US" sz="3100" dirty="0">
              <a:solidFill>
                <a:schemeClr val="accent4">
                  <a:lumMod val="60000"/>
                  <a:lumOff val="40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1 DM: Diagnosis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nstantia" pitchFamily="18" charset="0"/>
              </a:rPr>
              <a:t>Diagnosis</a:t>
            </a:r>
          </a:p>
          <a:p>
            <a:pPr lvl="1"/>
            <a:r>
              <a:rPr lang="en-US" sz="3200" dirty="0" smtClean="0">
                <a:latin typeface="Constantia" pitchFamily="18" charset="0"/>
              </a:rPr>
              <a:t>FBS ≥ 126 mg/dl</a:t>
            </a:r>
          </a:p>
          <a:p>
            <a:pPr lvl="1"/>
            <a:r>
              <a:rPr lang="en-US" sz="3200" dirty="0" smtClean="0">
                <a:latin typeface="Constantia" pitchFamily="18" charset="0"/>
              </a:rPr>
              <a:t>RBS ≥ 200 mg/dl</a:t>
            </a:r>
          </a:p>
          <a:p>
            <a:pPr lvl="1"/>
            <a:r>
              <a:rPr lang="en-US" sz="3200" dirty="0" smtClean="0">
                <a:latin typeface="Constantia" pitchFamily="18" charset="0"/>
              </a:rPr>
              <a:t>Oral glucose tolerance test (OGTT) ≥ 200 mg/dl in the 2-hour sample</a:t>
            </a:r>
          </a:p>
          <a:p>
            <a:pPr lvl="1"/>
            <a:r>
              <a:rPr lang="en-US" sz="3200" dirty="0" smtClean="0">
                <a:latin typeface="Constantia" pitchFamily="18" charset="0"/>
              </a:rPr>
              <a:t>DKA:</a:t>
            </a:r>
          </a:p>
          <a:p>
            <a:pPr lvl="2"/>
            <a:r>
              <a:rPr lang="en-US" sz="2000" dirty="0" smtClean="0">
                <a:latin typeface="Constantia" pitchFamily="18" charset="0"/>
              </a:rPr>
              <a:t>BS ≥ 330 mg/dl</a:t>
            </a:r>
          </a:p>
          <a:p>
            <a:pPr lvl="2"/>
            <a:r>
              <a:rPr lang="en-US" sz="2000" dirty="0" err="1" smtClean="0">
                <a:latin typeface="Constantia" pitchFamily="18" charset="0"/>
              </a:rPr>
              <a:t>Ketonemia</a:t>
            </a:r>
            <a:r>
              <a:rPr lang="en-US" sz="2000" dirty="0" smtClean="0">
                <a:latin typeface="Constantia" pitchFamily="18" charset="0"/>
              </a:rPr>
              <a:t> &amp; </a:t>
            </a:r>
            <a:r>
              <a:rPr lang="en-US" sz="2000" dirty="0" err="1" smtClean="0">
                <a:latin typeface="Constantia" pitchFamily="18" charset="0"/>
              </a:rPr>
              <a:t>ketonuria</a:t>
            </a:r>
            <a:r>
              <a:rPr lang="en-US" sz="2000" dirty="0" smtClean="0">
                <a:latin typeface="Constantia" pitchFamily="18" charset="0"/>
              </a:rPr>
              <a:t> positive (</a:t>
            </a:r>
            <a:r>
              <a:rPr lang="en-US" sz="2000" dirty="0" err="1" smtClean="0">
                <a:latin typeface="Constantia" pitchFamily="18" charset="0"/>
              </a:rPr>
              <a:t>ketone</a:t>
            </a:r>
            <a:r>
              <a:rPr lang="en-US" sz="2000" dirty="0" smtClean="0">
                <a:latin typeface="Constantia" pitchFamily="18" charset="0"/>
              </a:rPr>
              <a:t> more than 5 </a:t>
            </a:r>
            <a:r>
              <a:rPr lang="en-US" sz="2000" dirty="0" err="1" smtClean="0">
                <a:latin typeface="Constantia" pitchFamily="18" charset="0"/>
              </a:rPr>
              <a:t>mEq</a:t>
            </a:r>
            <a:r>
              <a:rPr lang="en-US" sz="2000" dirty="0" smtClean="0">
                <a:latin typeface="Constantia" pitchFamily="18" charset="0"/>
              </a:rPr>
              <a:t>/L)</a:t>
            </a:r>
          </a:p>
          <a:p>
            <a:pPr lvl="2"/>
            <a:r>
              <a:rPr lang="en-US" sz="2000" dirty="0" smtClean="0">
                <a:latin typeface="Constantia" pitchFamily="18" charset="0"/>
              </a:rPr>
              <a:t>Acidosis (pH less than 7.3</a:t>
            </a:r>
          </a:p>
          <a:p>
            <a:pPr lvl="2"/>
            <a:r>
              <a:rPr lang="en-US" sz="2000" dirty="0" smtClean="0">
                <a:latin typeface="Constantia" pitchFamily="18" charset="0"/>
              </a:rPr>
              <a:t>  serum bicarbonate level of 18 </a:t>
            </a:r>
            <a:r>
              <a:rPr lang="en-US" sz="2000" dirty="0" err="1" smtClean="0">
                <a:latin typeface="Constantia" pitchFamily="18" charset="0"/>
              </a:rPr>
              <a:t>mEq</a:t>
            </a:r>
            <a:r>
              <a:rPr lang="en-US" sz="2000" dirty="0" smtClean="0">
                <a:latin typeface="Constantia" pitchFamily="18" charset="0"/>
              </a:rPr>
              <a:t>/L or less (&lt; 5 </a:t>
            </a:r>
            <a:r>
              <a:rPr lang="en-US" sz="2000" dirty="0" err="1" smtClean="0">
                <a:latin typeface="Constantia" pitchFamily="18" charset="0"/>
              </a:rPr>
              <a:t>mEq</a:t>
            </a:r>
            <a:r>
              <a:rPr lang="en-US" sz="2000" dirty="0" smtClean="0">
                <a:latin typeface="Constantia" pitchFamily="18" charset="0"/>
              </a:rPr>
              <a:t>/L is indicative of severe DKA)</a:t>
            </a:r>
          </a:p>
          <a:p>
            <a:pPr lvl="2"/>
            <a:endParaRPr lang="en-US" sz="32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/>
            </a:r>
            <a:br>
              <a:rPr lang="en-US" sz="2400" dirty="0" smtClean="0">
                <a:latin typeface="Constantia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1 DM: Treatment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nstantia" pitchFamily="18" charset="0"/>
              </a:rPr>
              <a:t> The goals of treatment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Keep BS within normal ranges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Resume normal life routine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Prevent complications</a:t>
            </a:r>
          </a:p>
          <a:p>
            <a:r>
              <a:rPr lang="en-US" sz="2400" dirty="0" smtClean="0">
                <a:latin typeface="Constantia" pitchFamily="18" charset="0"/>
              </a:rPr>
              <a:t>Treatment is based on: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Daily insulin injections (mix of rapid-acting-regular- and intermediate acting- </a:t>
            </a:r>
            <a:r>
              <a:rPr lang="en-US" sz="2100" dirty="0" err="1" smtClean="0">
                <a:latin typeface="Constantia" pitchFamily="18" charset="0"/>
              </a:rPr>
              <a:t>lente</a:t>
            </a:r>
            <a:r>
              <a:rPr lang="en-US" sz="2100" dirty="0" smtClean="0">
                <a:latin typeface="Constantia" pitchFamily="18" charset="0"/>
              </a:rPr>
              <a:t>- insulin)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It  may be two or three injections/day which is 30 minutes before meal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Balanced diet that contains, fat, protein, CHO and vitamins 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Concentrated sweets are discouraged</a:t>
            </a:r>
          </a:p>
          <a:p>
            <a:pPr lvl="1"/>
            <a:r>
              <a:rPr lang="en-US" sz="2100" dirty="0" smtClean="0">
                <a:latin typeface="Constantia" pitchFamily="18" charset="0"/>
              </a:rPr>
              <a:t>Exercise, regular blood &amp; urine testing 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/>
            </a:r>
            <a:br>
              <a:rPr lang="en-US" sz="2400" dirty="0" smtClean="0">
                <a:latin typeface="Constantia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/>
            </a:r>
            <a:br>
              <a:rPr lang="en-US" b="1" dirty="0" smtClean="0">
                <a:latin typeface="Cooper Black" pitchFamily="18" charset="0"/>
              </a:rPr>
            </a:br>
            <a:r>
              <a:rPr lang="en-US" b="1" dirty="0" smtClean="0">
                <a:latin typeface="Cooper Black" pitchFamily="18" charset="0"/>
              </a:rPr>
              <a:t>Type 1 DM: </a:t>
            </a:r>
            <a:r>
              <a:rPr lang="en-US" dirty="0" smtClean="0">
                <a:latin typeface="Constantia" pitchFamily="18" charset="0"/>
              </a:rPr>
              <a:t>sites  of insulin  injection</a:t>
            </a:r>
            <a:br>
              <a:rPr lang="en-US" dirty="0" smtClean="0">
                <a:latin typeface="Constantia" pitchFamily="18" charset="0"/>
              </a:rPr>
            </a:br>
            <a:r>
              <a:rPr lang="en-US" b="1" dirty="0" smtClean="0">
                <a:latin typeface="Cooper Black" pitchFamily="18" charset="0"/>
              </a:rPr>
              <a:t>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14800" cy="4953000"/>
          </a:xfrm>
        </p:spPr>
        <p:txBody>
          <a:bodyPr>
            <a:noAutofit/>
          </a:bodyPr>
          <a:lstStyle/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/>
            </a:r>
            <a:br>
              <a:rPr lang="en-US" sz="2400" dirty="0" smtClean="0">
                <a:latin typeface="Constantia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678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2 DM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Is inability to produce enough or to properly use of insulin</a:t>
            </a:r>
          </a:p>
          <a:p>
            <a:r>
              <a:rPr lang="en-US" sz="3200" dirty="0" smtClean="0">
                <a:latin typeface="Constantia" pitchFamily="18" charset="0"/>
              </a:rPr>
              <a:t>Exact cause is unknown, though there is an inherited susceptibility </a:t>
            </a:r>
          </a:p>
          <a:p>
            <a:r>
              <a:rPr lang="en-US" sz="3200" dirty="0" smtClean="0">
                <a:latin typeface="Constantia" pitchFamily="18" charset="0"/>
              </a:rPr>
              <a:t>Most common in adults</a:t>
            </a:r>
          </a:p>
          <a:p>
            <a:r>
              <a:rPr lang="en-US" sz="3200" dirty="0" smtClean="0">
                <a:latin typeface="Constantia" pitchFamily="18" charset="0"/>
              </a:rPr>
              <a:t>Represents 90-95% of all diabetes cases</a:t>
            </a:r>
          </a:p>
          <a:p>
            <a:r>
              <a:rPr lang="en-US" sz="3200" dirty="0" smtClean="0">
                <a:latin typeface="Constantia" pitchFamily="18" charset="0"/>
              </a:rPr>
              <a:t>DM 2 can be prevented by maintain ideal body weight and regular exercise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2 DM: symptoms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Frequent and difficult infection</a:t>
            </a:r>
          </a:p>
          <a:p>
            <a:r>
              <a:rPr lang="en-US" sz="3200" dirty="0" smtClean="0">
                <a:latin typeface="Constantia" pitchFamily="18" charset="0"/>
              </a:rPr>
              <a:t>Extreme hunger and loss of Wt</a:t>
            </a:r>
          </a:p>
          <a:p>
            <a:r>
              <a:rPr lang="en-US" sz="3200" dirty="0" smtClean="0">
                <a:latin typeface="Constantia" pitchFamily="18" charset="0"/>
              </a:rPr>
              <a:t>Excessive urination</a:t>
            </a:r>
          </a:p>
          <a:p>
            <a:r>
              <a:rPr lang="en-US" sz="3200" dirty="0" smtClean="0">
                <a:latin typeface="Constantia" pitchFamily="18" charset="0"/>
              </a:rPr>
              <a:t>Thirst</a:t>
            </a:r>
          </a:p>
          <a:p>
            <a:r>
              <a:rPr lang="en-US" sz="3200" dirty="0" smtClean="0">
                <a:latin typeface="Constantia" pitchFamily="18" charset="0"/>
              </a:rPr>
              <a:t>Blurred vision</a:t>
            </a:r>
          </a:p>
          <a:p>
            <a:r>
              <a:rPr lang="en-US" sz="3200" dirty="0" smtClean="0">
                <a:latin typeface="Constantia" pitchFamily="18" charset="0"/>
              </a:rPr>
              <a:t>Mood changes</a:t>
            </a:r>
          </a:p>
          <a:p>
            <a:r>
              <a:rPr lang="en-US" sz="3200" dirty="0" smtClean="0">
                <a:latin typeface="Constantia" pitchFamily="18" charset="0"/>
              </a:rPr>
              <a:t>Nausea &amp; vomiting</a:t>
            </a:r>
          </a:p>
          <a:p>
            <a:r>
              <a:rPr lang="en-US" sz="3200" dirty="0" smtClean="0">
                <a:latin typeface="Constantia" pitchFamily="18" charset="0"/>
              </a:rPr>
              <a:t>High level of sugar in blood and urine</a:t>
            </a:r>
          </a:p>
          <a:p>
            <a:r>
              <a:rPr lang="en-US" sz="3200" dirty="0" smtClean="0">
                <a:latin typeface="Constantia" pitchFamily="18" charset="0"/>
              </a:rPr>
              <a:t>Weakness &amp; fatigue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2 DM: Risk factors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nstantia" pitchFamily="18" charset="0"/>
              </a:rPr>
              <a:t>age (incidence increases with age)  </a:t>
            </a:r>
          </a:p>
          <a:p>
            <a:r>
              <a:rPr lang="en-US" sz="3600" dirty="0" smtClean="0">
                <a:latin typeface="Constantia" pitchFamily="18" charset="0"/>
              </a:rPr>
              <a:t>family history of diabetes</a:t>
            </a:r>
          </a:p>
          <a:p>
            <a:r>
              <a:rPr lang="en-US" sz="3600" dirty="0" smtClean="0">
                <a:latin typeface="Constantia" pitchFamily="18" charset="0"/>
              </a:rPr>
              <a:t>being overweight</a:t>
            </a:r>
          </a:p>
          <a:p>
            <a:r>
              <a:rPr lang="en-US" sz="3600" dirty="0" smtClean="0">
                <a:latin typeface="Constantia" pitchFamily="18" charset="0"/>
              </a:rPr>
              <a:t>not exercising regularly</a:t>
            </a:r>
          </a:p>
          <a:p>
            <a:r>
              <a:rPr lang="en-US" sz="3600" dirty="0" smtClean="0">
                <a:latin typeface="Constantia" pitchFamily="18" charset="0"/>
              </a:rPr>
              <a:t>a low level HDL (high density lipoprotein)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2 DM: Treatment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nstantia" pitchFamily="18" charset="0"/>
              </a:rPr>
              <a:t>Wt loss</a:t>
            </a:r>
          </a:p>
          <a:p>
            <a:r>
              <a:rPr lang="en-US" sz="3600" dirty="0" smtClean="0">
                <a:latin typeface="Constantia" pitchFamily="18" charset="0"/>
              </a:rPr>
              <a:t>Improve nutrition</a:t>
            </a:r>
          </a:p>
          <a:p>
            <a:r>
              <a:rPr lang="en-US" sz="3600" dirty="0" smtClean="0">
                <a:latin typeface="Constantia" pitchFamily="18" charset="0"/>
              </a:rPr>
              <a:t>Insulin replacement</a:t>
            </a:r>
          </a:p>
          <a:p>
            <a:r>
              <a:rPr lang="en-US" sz="3600" dirty="0" smtClean="0">
                <a:latin typeface="Constantia" pitchFamily="18" charset="0"/>
              </a:rPr>
              <a:t>Exercise</a:t>
            </a:r>
          </a:p>
          <a:p>
            <a:endParaRPr lang="en-US" sz="3600" dirty="0" smtClean="0">
              <a:latin typeface="Constantia" pitchFamily="18" charset="0"/>
            </a:endParaRP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Hypoglycemia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Is a condition of having low glucose level that is not enough to fuel body’s cells</a:t>
            </a:r>
          </a:p>
          <a:p>
            <a:r>
              <a:rPr lang="en-US" sz="2800" dirty="0" smtClean="0">
                <a:latin typeface="Constantia" pitchFamily="18" charset="0"/>
              </a:rPr>
              <a:t>Could be a complication of diabetes (insulin reaction). </a:t>
            </a:r>
            <a:r>
              <a:rPr lang="en-US" sz="2800" i="1" u="sng" dirty="0" smtClean="0">
                <a:latin typeface="Constantia" pitchFamily="18" charset="0"/>
              </a:rPr>
              <a:t>Causes of hypoglycemia in  DM children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Too much insulin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 missed meal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Delayed meal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Too little food compared to amount of insulin taken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More exercise than usual </a:t>
            </a:r>
          </a:p>
          <a:p>
            <a:r>
              <a:rPr lang="en-US" sz="2800" dirty="0" err="1" smtClean="0">
                <a:latin typeface="Constantia" pitchFamily="18" charset="0"/>
              </a:rPr>
              <a:t>Hyperinsulinism</a:t>
            </a:r>
            <a:r>
              <a:rPr lang="en-US" sz="2800" dirty="0" smtClean="0">
                <a:latin typeface="Constantia" pitchFamily="18" charset="0"/>
              </a:rPr>
              <a:t> ((inborn metabolic error)</a:t>
            </a:r>
          </a:p>
          <a:p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Hypoglycemia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 Prolonged hypoglycemia may cause seizures and brain injury</a:t>
            </a:r>
          </a:p>
          <a:p>
            <a:r>
              <a:rPr lang="en-US" sz="2800" dirty="0" smtClean="0">
                <a:latin typeface="Constantia" pitchFamily="18" charset="0"/>
              </a:rPr>
              <a:t>S &amp;S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Shaking, dizziness, irritability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Sweating, pallor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Headache, hunger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Sudden mood changes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Confusion and poor attention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Tingling sensation around the mouth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Hypoglycemia: Treatment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For a child with DM  immediately give the child sugar as in orange juice, hard candy</a:t>
            </a:r>
          </a:p>
          <a:p>
            <a:r>
              <a:rPr lang="en-US" sz="2800" dirty="0" smtClean="0">
                <a:latin typeface="Constantia" pitchFamily="18" charset="0"/>
              </a:rPr>
              <a:t>For children without DM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Small and frequent meals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Snacks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Variety of healthy foods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Regular exercise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Endocrine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1447800" cy="472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  <p:pic>
        <p:nvPicPr>
          <p:cNvPr id="111618" name="Picture 2" descr="http://kidshealth.org/parent/general/body_basics/images_83429/P_endocrine-syste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6172200" cy="495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Diabetes Mellitus: Nursing Care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Nursing diagnosis: risk for injury R/T insulin deficiency 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Administer the most suitable dose of insulin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Safe and accurate  insulin injection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Educate parents about types of insulin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Regular check of BS (blood sugar)</a:t>
            </a:r>
          </a:p>
          <a:p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Diabetes Mellitus: Nursing Care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Nursing diagnosis: risk for injury R/T hypoglycemia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Recognize of S&amp; S of hypoglycemia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Have readily absorbed CHO followed by complex CHO (protein, bread, cheese)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Administer glucagon to unconscious child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Regular check of BS (blood sugar)</a:t>
            </a:r>
          </a:p>
          <a:p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Diabetes Mellitus: Nursing Care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Nursing diagnosis: knowledge deficit R/T care of a child with newly diagnosed DM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Encourage </a:t>
            </a:r>
            <a:r>
              <a:rPr lang="en-US" sz="2500" dirty="0" err="1" smtClean="0">
                <a:latin typeface="Constantia" pitchFamily="18" charset="0"/>
              </a:rPr>
              <a:t>normalacy</a:t>
            </a:r>
            <a:endParaRPr lang="en-US" sz="25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Very little food restrictions, though balanced diet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Teach proper  ways of storing mixing and administering  insulin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Dental care and regular ophthalmic examination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Teach parents about S&amp;S  and  management of hypo/hyperglycemia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Regular check of BS (blood sugar)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Keeping records of blood/urine tests, insulin, food </a:t>
            </a:r>
          </a:p>
          <a:p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Diabetes Mellitus: Nursing Care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Balanced diet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50-60% CHO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30% protein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10-15% fat</a:t>
            </a:r>
          </a:p>
          <a:p>
            <a:r>
              <a:rPr lang="en-US" sz="2800" dirty="0" err="1" smtClean="0">
                <a:latin typeface="Constantia" pitchFamily="18" charset="0"/>
              </a:rPr>
              <a:t>Lipodystrophy</a:t>
            </a:r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 Restricted food (Pepsi, jam, </a:t>
            </a:r>
            <a:r>
              <a:rPr lang="en-US" sz="2800" dirty="0" err="1" smtClean="0">
                <a:latin typeface="Constantia" pitchFamily="18" charset="0"/>
              </a:rPr>
              <a:t>sacrin</a:t>
            </a:r>
            <a:r>
              <a:rPr lang="en-US" sz="2800" dirty="0" smtClean="0">
                <a:latin typeface="Constantia" pitchFamily="18" charset="0"/>
              </a:rPr>
              <a:t>, </a:t>
            </a:r>
          </a:p>
          <a:p>
            <a:endParaRPr lang="en-US" sz="2000" dirty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DKA (dehydration, acidosis, hyperglycemia)</a:t>
            </a:r>
            <a:endParaRPr lang="en-US" sz="25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 lvl="1">
              <a:buNone/>
            </a:pPr>
            <a:endParaRPr lang="en-US" sz="25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  Hypothyroidism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9530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nstantia" pitchFamily="18" charset="0"/>
              </a:rPr>
              <a:t> </a:t>
            </a:r>
            <a:r>
              <a:rPr lang="en-US" sz="3200" dirty="0" smtClean="0">
                <a:latin typeface="Constantia" pitchFamily="18" charset="0"/>
              </a:rPr>
              <a:t>Thyroid gland regulates </a:t>
            </a:r>
            <a:r>
              <a:rPr lang="en-US" sz="3200" b="1" i="1" dirty="0" smtClean="0">
                <a:latin typeface="Constantia" pitchFamily="18" charset="0"/>
              </a:rPr>
              <a:t>metabolism and cal</a:t>
            </a:r>
            <a:r>
              <a:rPr lang="en-US" sz="3200" dirty="0" smtClean="0">
                <a:latin typeface="Constantia" pitchFamily="18" charset="0"/>
              </a:rPr>
              <a:t>cium.</a:t>
            </a:r>
          </a:p>
          <a:p>
            <a:r>
              <a:rPr lang="en-US" sz="3200" dirty="0" smtClean="0">
                <a:latin typeface="Constantia" pitchFamily="18" charset="0"/>
              </a:rPr>
              <a:t>A thyroid disorder may be congenital or acquired during childhood</a:t>
            </a:r>
          </a:p>
          <a:p>
            <a:r>
              <a:rPr lang="en-US" sz="3200" dirty="0" smtClean="0">
                <a:latin typeface="Constantia" pitchFamily="18" charset="0"/>
              </a:rPr>
              <a:t>Most common thyroid disorder is hypothyroidism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  <p:pic>
        <p:nvPicPr>
          <p:cNvPr id="4" name="Picture 2" descr="http://www.beliefnet.com/healthandhealing/images/hyperthyro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76400"/>
            <a:ext cx="3810000" cy="25622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  Congenital Hypothyroidism*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nstantia" pitchFamily="18" charset="0"/>
              </a:rPr>
              <a:t> </a:t>
            </a:r>
            <a:r>
              <a:rPr lang="en-US" b="1" dirty="0" smtClean="0">
                <a:latin typeface="Constantia" pitchFamily="18" charset="0"/>
              </a:rPr>
              <a:t>Congenital hypothyroidism (CH)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Deficiency of thyroid hormone present at birth</a:t>
            </a:r>
          </a:p>
          <a:p>
            <a:pPr lvl="2"/>
            <a:r>
              <a:rPr lang="en-US" sz="2400" dirty="0" smtClean="0">
                <a:latin typeface="Constantia" pitchFamily="18" charset="0"/>
              </a:rPr>
              <a:t>It could be permanent or transient</a:t>
            </a:r>
          </a:p>
          <a:p>
            <a:pPr lvl="3"/>
            <a:r>
              <a:rPr lang="en-US" sz="2400" dirty="0" smtClean="0">
                <a:latin typeface="Constantia" pitchFamily="18" charset="0"/>
              </a:rPr>
              <a:t>Permanent CH caused by defective gland development, enzymatic defect or </a:t>
            </a:r>
            <a:r>
              <a:rPr lang="en-US" sz="2400" b="1" i="1" dirty="0" smtClean="0">
                <a:latin typeface="Constantia" pitchFamily="18" charset="0"/>
              </a:rPr>
              <a:t>pituitary dysfunction</a:t>
            </a:r>
          </a:p>
          <a:p>
            <a:pPr lvl="3"/>
            <a:r>
              <a:rPr lang="en-US" sz="2400" dirty="0" smtClean="0">
                <a:latin typeface="Constantia" pitchFamily="18" charset="0"/>
              </a:rPr>
              <a:t>Transient CH caused by intrauterine transfer of </a:t>
            </a:r>
            <a:r>
              <a:rPr lang="en-US" sz="2400" dirty="0" err="1" smtClean="0">
                <a:latin typeface="Constantia" pitchFamily="18" charset="0"/>
              </a:rPr>
              <a:t>antithyroid</a:t>
            </a:r>
            <a:r>
              <a:rPr lang="en-US" sz="2400" dirty="0" smtClean="0">
                <a:latin typeface="Constantia" pitchFamily="18" charset="0"/>
              </a:rPr>
              <a:t> drugs. Or </a:t>
            </a:r>
            <a:r>
              <a:rPr lang="en-US" sz="2400" b="1" i="1" dirty="0" smtClean="0">
                <a:latin typeface="Constantia" pitchFamily="18" charset="0"/>
              </a:rPr>
              <a:t>immature </a:t>
            </a:r>
            <a:r>
              <a:rPr lang="en-US" sz="2400" dirty="0" smtClean="0">
                <a:latin typeface="Constantia" pitchFamily="18" charset="0"/>
              </a:rPr>
              <a:t>hypothalamus &amp; pituitary gland in premature infants</a:t>
            </a:r>
          </a:p>
          <a:p>
            <a:pPr lvl="3"/>
            <a:endParaRPr lang="en-US" sz="2400" dirty="0" smtClean="0">
              <a:latin typeface="Constantia" pitchFamily="18" charset="0"/>
            </a:endParaRPr>
          </a:p>
          <a:p>
            <a:pPr lvl="2"/>
            <a:r>
              <a:rPr lang="en-US" sz="2400" dirty="0" smtClean="0">
                <a:latin typeface="Constantia" pitchFamily="18" charset="0"/>
              </a:rPr>
              <a:t>If untreated can lead to mental retardation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Congenital Hypothyroidism: Clinical Manifestation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Signs of CH are varied and often are not seen at all in newborn</a:t>
            </a:r>
          </a:p>
          <a:p>
            <a:r>
              <a:rPr lang="en-US" sz="2800" dirty="0" smtClean="0">
                <a:latin typeface="Constantia" pitchFamily="18" charset="0"/>
              </a:rPr>
              <a:t>Newborn with CH may be post-term and have birth wt </a:t>
            </a:r>
            <a:r>
              <a:rPr lang="en-US" sz="2800" b="1" i="1" dirty="0" smtClean="0">
                <a:latin typeface="Constantia" pitchFamily="18" charset="0"/>
              </a:rPr>
              <a:t>over</a:t>
            </a:r>
            <a:r>
              <a:rPr lang="en-US" sz="2800" dirty="0" smtClean="0">
                <a:latin typeface="Constantia" pitchFamily="18" charset="0"/>
              </a:rPr>
              <a:t> 4Kg</a:t>
            </a:r>
          </a:p>
          <a:p>
            <a:r>
              <a:rPr lang="en-US" sz="2800" dirty="0" smtClean="0">
                <a:latin typeface="Constantia" pitchFamily="18" charset="0"/>
              </a:rPr>
              <a:t>CM for </a:t>
            </a:r>
            <a:r>
              <a:rPr lang="en-US" sz="2800" b="1" dirty="0" smtClean="0">
                <a:latin typeface="Constantia" pitchFamily="18" charset="0"/>
              </a:rPr>
              <a:t>newborn</a:t>
            </a:r>
            <a:r>
              <a:rPr lang="en-US" sz="2800" dirty="0" smtClean="0">
                <a:latin typeface="Constantia" pitchFamily="18" charset="0"/>
              </a:rPr>
              <a:t>: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Poor feeding</a:t>
            </a:r>
          </a:p>
          <a:p>
            <a:pPr lvl="1"/>
            <a:r>
              <a:rPr lang="en-US" sz="2500" b="1" i="1" dirty="0" smtClean="0">
                <a:latin typeface="Constantia" pitchFamily="18" charset="0"/>
              </a:rPr>
              <a:t>Lethargy</a:t>
            </a:r>
          </a:p>
          <a:p>
            <a:pPr lvl="1"/>
            <a:r>
              <a:rPr lang="en-US" sz="2500" b="1" i="1" dirty="0" smtClean="0">
                <a:latin typeface="Constantia" pitchFamily="18" charset="0"/>
              </a:rPr>
              <a:t>Prolonged jaundice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Respiratory difficulty and cyanosis</a:t>
            </a:r>
          </a:p>
          <a:p>
            <a:pPr lvl="1"/>
            <a:r>
              <a:rPr lang="en-US" sz="2500" b="1" i="1" dirty="0" err="1" smtClean="0">
                <a:latin typeface="Constantia" pitchFamily="18" charset="0"/>
              </a:rPr>
              <a:t>Bradycardia</a:t>
            </a:r>
            <a:endParaRPr lang="en-US" sz="2500" b="1" i="1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Large fontanel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Congenital Hypothyroidism: Clinical Manifestation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 CM for </a:t>
            </a:r>
            <a:r>
              <a:rPr lang="en-US" sz="2800" b="1" dirty="0" smtClean="0">
                <a:latin typeface="Constantia" pitchFamily="18" charset="0"/>
              </a:rPr>
              <a:t>infants which mostly appear after 6 wks of life</a:t>
            </a:r>
            <a:r>
              <a:rPr lang="en-US" sz="2800" dirty="0" smtClean="0">
                <a:latin typeface="Constantia" pitchFamily="18" charset="0"/>
              </a:rPr>
              <a:t>: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Depressed nasal bridge, puffy eyelids and large tongue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Abdominal distention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Umbilical hernia</a:t>
            </a:r>
          </a:p>
          <a:p>
            <a:pPr lvl="1"/>
            <a:r>
              <a:rPr lang="en-US" sz="2500" b="1" dirty="0" err="1" smtClean="0">
                <a:latin typeface="Constantia" pitchFamily="18" charset="0"/>
              </a:rPr>
              <a:t>Hyporeflexia</a:t>
            </a:r>
            <a:r>
              <a:rPr lang="en-US" sz="2500" b="1" dirty="0" smtClean="0">
                <a:latin typeface="Constantia" pitchFamily="18" charset="0"/>
              </a:rPr>
              <a:t>, </a:t>
            </a:r>
            <a:r>
              <a:rPr lang="en-US" sz="2500" b="1" dirty="0" err="1" smtClean="0">
                <a:latin typeface="Constantia" pitchFamily="18" charset="0"/>
              </a:rPr>
              <a:t>bradycardia</a:t>
            </a:r>
            <a:r>
              <a:rPr lang="en-US" sz="2500" b="1" dirty="0" smtClean="0">
                <a:latin typeface="Constantia" pitchFamily="18" charset="0"/>
              </a:rPr>
              <a:t>, hypothermia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anemia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Short limbs (retarded bone growth)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Developmental delayed of nervous system and possible mental retardation (if not treated)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Congenital Hypothyroidism: Clinical Manifestation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sz="2800" dirty="0" err="1" smtClean="0">
                <a:latin typeface="Constantia" pitchFamily="18" charset="0"/>
              </a:rPr>
              <a:t>Dx</a:t>
            </a:r>
            <a:r>
              <a:rPr lang="en-US" sz="2800" dirty="0" smtClean="0">
                <a:latin typeface="Constantia" pitchFamily="18" charset="0"/>
              </a:rPr>
              <a:t>: neonatal screening for T4 (low) and TSH (high)</a:t>
            </a:r>
            <a:endParaRPr lang="en-US" sz="25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Treatment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Replacement of thyroid hormone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It could be life-time treatment or discontinue after 3 years</a:t>
            </a:r>
          </a:p>
          <a:p>
            <a:r>
              <a:rPr lang="en-US" sz="2800" dirty="0" smtClean="0">
                <a:latin typeface="Constantia" pitchFamily="18" charset="0"/>
              </a:rPr>
              <a:t>Nursing care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Early diagnosis of CH  (neonatal screening; unusual good &amp; quiet  baby)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Parents education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If one dose is missing it should be given with the next dose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S&amp;S of overdose: rapid pulse, irritability, fever, weight loss, sweating  and insomnia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Goiter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56388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Is an </a:t>
            </a:r>
            <a:r>
              <a:rPr lang="en-US" sz="2800" b="1" i="1" dirty="0" smtClean="0">
                <a:latin typeface="Constantia" pitchFamily="18" charset="0"/>
              </a:rPr>
              <a:t>enlargement</a:t>
            </a:r>
            <a:r>
              <a:rPr lang="en-US" sz="2800" dirty="0" smtClean="0">
                <a:latin typeface="Constantia" pitchFamily="18" charset="0"/>
              </a:rPr>
              <a:t> of the thyroid gland</a:t>
            </a:r>
          </a:p>
          <a:p>
            <a:r>
              <a:rPr lang="en-US" sz="2800" dirty="0" smtClean="0">
                <a:latin typeface="Constantia" pitchFamily="18" charset="0"/>
              </a:rPr>
              <a:t>Enlargement could be associated with </a:t>
            </a:r>
            <a:r>
              <a:rPr lang="en-US" sz="2800" b="1" i="1" dirty="0" smtClean="0">
                <a:latin typeface="Constantia" pitchFamily="18" charset="0"/>
              </a:rPr>
              <a:t>hypo/hyper</a:t>
            </a:r>
            <a:r>
              <a:rPr lang="en-US" sz="2800" dirty="0" smtClean="0">
                <a:latin typeface="Constantia" pitchFamily="18" charset="0"/>
              </a:rPr>
              <a:t> or normal thyroid hormone secretion</a:t>
            </a:r>
          </a:p>
          <a:p>
            <a:r>
              <a:rPr lang="en-US" sz="2800" dirty="0" smtClean="0">
                <a:latin typeface="Constantia" pitchFamily="18" charset="0"/>
              </a:rPr>
              <a:t>Could be congenital or acquired</a:t>
            </a:r>
          </a:p>
          <a:p>
            <a:r>
              <a:rPr lang="en-US" sz="2800" dirty="0" smtClean="0">
                <a:latin typeface="Constantia" pitchFamily="18" charset="0"/>
              </a:rPr>
              <a:t>Caused by: maternal </a:t>
            </a:r>
            <a:r>
              <a:rPr lang="en-US" sz="2800" dirty="0" err="1" smtClean="0">
                <a:latin typeface="Constantia" pitchFamily="18" charset="0"/>
              </a:rPr>
              <a:t>antithyroid</a:t>
            </a:r>
            <a:r>
              <a:rPr lang="en-US" sz="2800" dirty="0" smtClean="0">
                <a:latin typeface="Constantia" pitchFamily="18" charset="0"/>
              </a:rPr>
              <a:t> drugs (congenital); increased secretion of TSH, </a:t>
            </a:r>
            <a:r>
              <a:rPr lang="en-US" sz="2800" dirty="0" err="1" smtClean="0">
                <a:latin typeface="Constantia" pitchFamily="18" charset="0"/>
              </a:rPr>
              <a:t>neoplastic</a:t>
            </a:r>
            <a:r>
              <a:rPr lang="en-US" sz="2800" dirty="0" smtClean="0">
                <a:latin typeface="Constantia" pitchFamily="18" charset="0"/>
              </a:rPr>
              <a:t> or inflammatory process</a:t>
            </a:r>
          </a:p>
          <a:p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  <p:pic>
        <p:nvPicPr>
          <p:cNvPr id="81922" name="Picture 2" descr="http://images.emedicinehealth.com/images/healthwise/medical/hw/h9991416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7900" y="1600200"/>
            <a:ext cx="308610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Endocrine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1447800" cy="472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  <p:pic>
        <p:nvPicPr>
          <p:cNvPr id="2050" name="Picture 2" descr="http://www.yalemedicalgroup.org/stw/images/1254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6781800" cy="487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Hyperthyroidism (Graves Disease)*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Constantia" pitchFamily="18" charset="0"/>
              </a:rPr>
              <a:t>Overactivity</a:t>
            </a:r>
            <a:r>
              <a:rPr lang="en-US" sz="2800" dirty="0" smtClean="0">
                <a:latin typeface="Constantia" pitchFamily="18" charset="0"/>
              </a:rPr>
              <a:t> of the thyroid gland results in high level of thyroid hormone(TH)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Very rare in children and adolescents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High level of TH increases the body’s metabolism</a:t>
            </a:r>
          </a:p>
          <a:p>
            <a:r>
              <a:rPr lang="en-US" sz="2800" dirty="0" smtClean="0">
                <a:latin typeface="Constantia" pitchFamily="18" charset="0"/>
              </a:rPr>
              <a:t> causes are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Newborn: maternal hyperthyroidism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Adult : autoimmune disorder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Hyperthyroidism (Graves Disease)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CM 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Poor weight gain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Tachycardia and increased BP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Tremors  &amp; insomnia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Nervousness  &amp; emotional </a:t>
            </a:r>
            <a:r>
              <a:rPr lang="en-US" sz="2500" dirty="0" err="1" smtClean="0">
                <a:latin typeface="Constantia" pitchFamily="18" charset="0"/>
              </a:rPr>
              <a:t>lability</a:t>
            </a:r>
            <a:endParaRPr lang="en-US" sz="25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Hyperactivity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Protruding eyes (</a:t>
            </a:r>
            <a:r>
              <a:rPr lang="en-US" sz="2500" dirty="0" err="1" smtClean="0">
                <a:latin typeface="Constantia" pitchFamily="18" charset="0"/>
              </a:rPr>
              <a:t>Exophthalmos</a:t>
            </a:r>
            <a:r>
              <a:rPr lang="en-US" sz="2500" dirty="0" smtClean="0">
                <a:latin typeface="Constantia" pitchFamily="18" charset="0"/>
              </a:rPr>
              <a:t>)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Short attention span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Heat intolerance and diaphoresis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19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Hyperthyroidism (Graves Disease)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Possible complication for infants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Premature closing of fontanels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Slowed growth</a:t>
            </a:r>
          </a:p>
          <a:p>
            <a:pPr lvl="1"/>
            <a:r>
              <a:rPr lang="en-US" sz="2200" dirty="0" smtClean="0">
                <a:latin typeface="Constantia" pitchFamily="18" charset="0"/>
              </a:rPr>
              <a:t>Mental retardation</a:t>
            </a:r>
          </a:p>
          <a:p>
            <a:r>
              <a:rPr lang="en-US" sz="2500" dirty="0" smtClean="0">
                <a:latin typeface="Constantia" pitchFamily="18" charset="0"/>
              </a:rPr>
              <a:t>Diagnosis is based on high levels of T4 &amp; T3 and depressed TSH</a:t>
            </a:r>
          </a:p>
          <a:p>
            <a:r>
              <a:rPr lang="en-US" sz="2500" dirty="0" smtClean="0">
                <a:latin typeface="Constantia" pitchFamily="18" charset="0"/>
              </a:rPr>
              <a:t>Treatment</a:t>
            </a:r>
          </a:p>
          <a:p>
            <a:pPr lvl="1"/>
            <a:r>
              <a:rPr lang="en-US" sz="2200" dirty="0" err="1" smtClean="0">
                <a:latin typeface="Constantia" pitchFamily="18" charset="0"/>
              </a:rPr>
              <a:t>Antithyroid</a:t>
            </a:r>
            <a:r>
              <a:rPr lang="en-US" sz="2200" dirty="0" smtClean="0">
                <a:latin typeface="Constantia" pitchFamily="18" charset="0"/>
              </a:rPr>
              <a:t>  drugs</a:t>
            </a:r>
          </a:p>
          <a:p>
            <a:pPr lvl="1"/>
            <a:r>
              <a:rPr lang="en-US" sz="2200" dirty="0" err="1" smtClean="0">
                <a:latin typeface="Constantia" pitchFamily="18" charset="0"/>
              </a:rPr>
              <a:t>Thyroidectomy</a:t>
            </a:r>
            <a:endParaRPr lang="en-US" sz="2200" dirty="0" smtClean="0">
              <a:latin typeface="Constantia" pitchFamily="18" charset="0"/>
            </a:endParaRPr>
          </a:p>
          <a:p>
            <a:pPr lvl="1"/>
            <a:r>
              <a:rPr lang="en-US" sz="2200" dirty="0" smtClean="0">
                <a:latin typeface="Constantia" pitchFamily="18" charset="0"/>
              </a:rPr>
              <a:t>Ablation (removal)  with radio iodine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19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Hyperthyroidism (Graves Disease)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Nursing care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Provide quiet  environment and rest periods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Appropriate dietary requirement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Side effect of the medication (skin rash, edema of lower extremities, </a:t>
            </a:r>
            <a:r>
              <a:rPr lang="en-US" sz="2500" dirty="0" err="1" smtClean="0">
                <a:latin typeface="Constantia" pitchFamily="18" charset="0"/>
              </a:rPr>
              <a:t>leukopenia</a:t>
            </a:r>
            <a:r>
              <a:rPr lang="en-US" sz="2500" dirty="0" smtClean="0">
                <a:latin typeface="Constantia" pitchFamily="18" charset="0"/>
              </a:rPr>
              <a:t>, decreased sense of taste)</a:t>
            </a:r>
          </a:p>
          <a:p>
            <a:pPr lvl="1"/>
            <a:endParaRPr lang="en-US" sz="19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19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http://www.deo.ucsf.edu/images/charts/5.e_re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28600"/>
            <a:ext cx="4343400" cy="6477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Hyperthyroidism (Graves Disease)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Nursing care</a:t>
            </a:r>
          </a:p>
          <a:p>
            <a:pPr lvl="1"/>
            <a:r>
              <a:rPr lang="en-US" sz="2500" dirty="0">
                <a:latin typeface="Constantia" pitchFamily="18" charset="0"/>
                <a:hlinkClick r:id="rId3"/>
              </a:rPr>
              <a:t>http://</a:t>
            </a:r>
            <a:r>
              <a:rPr lang="en-US" sz="2500" dirty="0" smtClean="0">
                <a:latin typeface="Constantia" pitchFamily="18" charset="0"/>
                <a:hlinkClick r:id="rId3"/>
              </a:rPr>
              <a:t>youtu.be/0mn2mu0NyFA</a:t>
            </a:r>
            <a:endParaRPr lang="en-US" sz="2500" dirty="0" smtClean="0">
              <a:latin typeface="Constantia" pitchFamily="18" charset="0"/>
            </a:endParaRPr>
          </a:p>
          <a:p>
            <a:pPr lvl="1"/>
            <a:r>
              <a:rPr lang="en-US" sz="2500" dirty="0">
                <a:latin typeface="Constantia" pitchFamily="18" charset="0"/>
                <a:hlinkClick r:id="rId4"/>
              </a:rPr>
              <a:t>http://</a:t>
            </a:r>
            <a:r>
              <a:rPr lang="en-US" sz="2500" dirty="0" smtClean="0">
                <a:latin typeface="Constantia" pitchFamily="18" charset="0"/>
                <a:hlinkClick r:id="rId4"/>
              </a:rPr>
              <a:t>youtu.be/X0ezy1t6N08</a:t>
            </a:r>
            <a:endParaRPr lang="en-US" sz="2500" dirty="0" smtClean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 </a:t>
            </a:r>
          </a:p>
          <a:p>
            <a:pPr lvl="1"/>
            <a:endParaRPr lang="en-US" sz="19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pPr lvl="1"/>
            <a:endParaRPr lang="en-US" sz="19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7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Endocrine System: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458200" cy="441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Controls basic body functions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Metabolism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Growth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Sexual development</a:t>
            </a:r>
          </a:p>
          <a:p>
            <a:endParaRPr lang="en-US" sz="32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152400"/>
          <a:ext cx="8610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Endocrine System: Diabetes Mellitus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458200" cy="472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nstantia" pitchFamily="18" charset="0"/>
              </a:rPr>
              <a:t>DM is a metabolic disorder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 DM is a condition in which sufficient amounts of insulin are either not produced or the body is unable to use the insulin that is produced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If uncontrolled DM can be life threatening and cause serious complications affect all body system 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Types of Diabetes </a:t>
            </a:r>
            <a:r>
              <a:rPr lang="en-US" b="1" dirty="0" smtClean="0">
                <a:latin typeface="Cooper Black" pitchFamily="18" charset="0"/>
              </a:rPr>
              <a:t>Mellitus* </a:t>
            </a:r>
            <a:endParaRPr lang="en-US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458200" cy="4724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nstantia" pitchFamily="18" charset="0"/>
              </a:rPr>
              <a:t>Type 1 diabetes*</a:t>
            </a:r>
          </a:p>
          <a:p>
            <a:pPr lvl="1"/>
            <a:r>
              <a:rPr lang="en-US" sz="3600" dirty="0" smtClean="0">
                <a:latin typeface="Constantia" pitchFamily="18" charset="0"/>
              </a:rPr>
              <a:t>Idiopathic type 1 DM</a:t>
            </a:r>
          </a:p>
          <a:p>
            <a:pPr lvl="1"/>
            <a:r>
              <a:rPr lang="en-US" sz="3600" dirty="0" smtClean="0">
                <a:latin typeface="Constantia" pitchFamily="18" charset="0"/>
              </a:rPr>
              <a:t>Immune-mediated diabetes</a:t>
            </a:r>
          </a:p>
          <a:p>
            <a:pPr lvl="2"/>
            <a:r>
              <a:rPr lang="en-US" sz="3300" dirty="0" smtClean="0">
                <a:latin typeface="Constantia" pitchFamily="18" charset="0"/>
              </a:rPr>
              <a:t> represents 10% of all DM cases</a:t>
            </a:r>
          </a:p>
          <a:p>
            <a:pPr lvl="2"/>
            <a:r>
              <a:rPr lang="en-US" sz="3300" dirty="0" smtClean="0">
                <a:latin typeface="Constantia" pitchFamily="18" charset="0"/>
              </a:rPr>
              <a:t>Body’s immune system destroys cells in the pancreas that produce insulin </a:t>
            </a:r>
          </a:p>
          <a:p>
            <a:pPr lvl="2"/>
            <a:r>
              <a:rPr lang="en-US" sz="3300" dirty="0">
                <a:latin typeface="Constantia" pitchFamily="18" charset="0"/>
              </a:rPr>
              <a:t> </a:t>
            </a:r>
            <a:r>
              <a:rPr lang="en-US" sz="3300" dirty="0" smtClean="0">
                <a:latin typeface="Constantia" pitchFamily="18" charset="0"/>
              </a:rPr>
              <a:t>sudden onset</a:t>
            </a:r>
          </a:p>
          <a:p>
            <a:r>
              <a:rPr lang="en-US" sz="3600" dirty="0" smtClean="0">
                <a:latin typeface="Constantia" pitchFamily="18" charset="0"/>
              </a:rPr>
              <a:t>Type 2 diabetes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1 DM*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Body fails to produce insulin due to autoimmune process </a:t>
            </a:r>
          </a:p>
          <a:p>
            <a:endParaRPr lang="en-US" sz="320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Glucose cannot enter the cells  causing body’s cells to starve </a:t>
            </a:r>
          </a:p>
          <a:p>
            <a:endParaRPr lang="en-US" sz="3200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</a:rPr>
              <a:t>Insulin injections dependent</a:t>
            </a:r>
          </a:p>
          <a:p>
            <a:pPr>
              <a:buNone/>
            </a:pPr>
            <a:r>
              <a:rPr lang="en-US" dirty="0" smtClean="0">
                <a:latin typeface="Constantia" pitchFamily="18" charset="0"/>
              </a:rPr>
              <a:t/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ooper Black" pitchFamily="18" charset="0"/>
              </a:rPr>
              <a:t>Type 1 DM: Symptoms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nstantia" pitchFamily="18" charset="0"/>
              </a:rPr>
              <a:t>Abrupt</a:t>
            </a:r>
            <a:r>
              <a:rPr lang="en-US" sz="2400" dirty="0" smtClean="0">
                <a:latin typeface="Constantia" pitchFamily="18" charset="0"/>
              </a:rPr>
              <a:t> onset</a:t>
            </a:r>
          </a:p>
          <a:p>
            <a:r>
              <a:rPr lang="en-US" sz="2400" dirty="0" smtClean="0">
                <a:latin typeface="Constantia" pitchFamily="18" charset="0"/>
              </a:rPr>
              <a:t>In children DM S&amp;S resemble to flu, GI or appendicitis</a:t>
            </a:r>
          </a:p>
          <a:p>
            <a:r>
              <a:rPr lang="en-US" sz="2400" dirty="0" smtClean="0">
                <a:latin typeface="Constantia" pitchFamily="18" charset="0"/>
              </a:rPr>
              <a:t>Hyperglycemia and acidosis</a:t>
            </a:r>
          </a:p>
          <a:p>
            <a:pPr lvl="1"/>
            <a:r>
              <a:rPr lang="en-US" sz="2100" b="1" dirty="0" err="1" smtClean="0">
                <a:latin typeface="Constantia" pitchFamily="18" charset="0"/>
              </a:rPr>
              <a:t>Polyphagia</a:t>
            </a:r>
            <a:r>
              <a:rPr lang="en-US" sz="2100" b="1" dirty="0" smtClean="0">
                <a:latin typeface="Constantia" pitchFamily="18" charset="0"/>
              </a:rPr>
              <a:t>, </a:t>
            </a:r>
            <a:r>
              <a:rPr lang="en-US" sz="2100" b="1" dirty="0" err="1" smtClean="0">
                <a:latin typeface="Constantia" pitchFamily="18" charset="0"/>
              </a:rPr>
              <a:t>polydipsia</a:t>
            </a:r>
            <a:r>
              <a:rPr lang="en-US" sz="2100" b="1" dirty="0" smtClean="0">
                <a:latin typeface="Constantia" pitchFamily="18" charset="0"/>
              </a:rPr>
              <a:t> &amp; </a:t>
            </a:r>
            <a:r>
              <a:rPr lang="en-US" sz="2100" b="1" dirty="0" err="1" smtClean="0">
                <a:latin typeface="Constantia" pitchFamily="18" charset="0"/>
              </a:rPr>
              <a:t>polyuria</a:t>
            </a:r>
            <a:endParaRPr lang="en-US" sz="2100" b="1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Elevated glucose in the urine</a:t>
            </a:r>
          </a:p>
          <a:p>
            <a:r>
              <a:rPr lang="en-US" sz="2400" dirty="0" smtClean="0">
                <a:latin typeface="Constantia" pitchFamily="18" charset="0"/>
              </a:rPr>
              <a:t>Unusual thirst</a:t>
            </a:r>
          </a:p>
          <a:p>
            <a:r>
              <a:rPr lang="en-US" sz="2400" dirty="0" smtClean="0">
                <a:latin typeface="Constantia" pitchFamily="18" charset="0"/>
              </a:rPr>
              <a:t>Blurred vision</a:t>
            </a:r>
          </a:p>
          <a:p>
            <a:r>
              <a:rPr lang="en-US" sz="2400" dirty="0" smtClean="0">
                <a:latin typeface="Constantia" pitchFamily="18" charset="0"/>
              </a:rPr>
              <a:t>Nausea &amp; vomiting</a:t>
            </a:r>
          </a:p>
          <a:p>
            <a:r>
              <a:rPr lang="en-US" sz="2400" dirty="0" smtClean="0">
                <a:latin typeface="Constantia" pitchFamily="18" charset="0"/>
              </a:rPr>
              <a:t>Abdominal pain</a:t>
            </a:r>
          </a:p>
          <a:p>
            <a:r>
              <a:rPr lang="en-US" sz="2400" dirty="0" smtClean="0">
                <a:latin typeface="Constantia" pitchFamily="18" charset="0"/>
              </a:rPr>
              <a:t>Irritability &amp; Mood changes</a:t>
            </a: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/>
            </a:r>
            <a:br>
              <a:rPr lang="en-US" sz="2400" dirty="0" smtClean="0">
                <a:latin typeface="Constantia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9816</TotalTime>
  <Words>1320</Words>
  <Application>Microsoft Office PowerPoint</Application>
  <PresentationFormat>On-screen Show (4:3)</PresentationFormat>
  <Paragraphs>355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              Endocrine disorders   Dr. Reem ali </vt:lpstr>
      <vt:lpstr>Endocrine System </vt:lpstr>
      <vt:lpstr>Endocrine System </vt:lpstr>
      <vt:lpstr>Endocrine System: functions </vt:lpstr>
      <vt:lpstr>PowerPoint Presentation</vt:lpstr>
      <vt:lpstr>Endocrine System: Diabetes Mellitus </vt:lpstr>
      <vt:lpstr>Types of Diabetes Mellitus* </vt:lpstr>
      <vt:lpstr>Type 1 DM*</vt:lpstr>
      <vt:lpstr>Type 1 DM: Symptoms</vt:lpstr>
      <vt:lpstr>Type 1 DM: Diagnosis  </vt:lpstr>
      <vt:lpstr>Type 1 DM: Treatment</vt:lpstr>
      <vt:lpstr> Type 1 DM: sites  of insulin  injection   </vt:lpstr>
      <vt:lpstr>Type 2 DM</vt:lpstr>
      <vt:lpstr>Type 2 DM: symptoms</vt:lpstr>
      <vt:lpstr>Type 2 DM: Risk factors </vt:lpstr>
      <vt:lpstr>Type 2 DM: Treatment</vt:lpstr>
      <vt:lpstr>Hypoglycemia</vt:lpstr>
      <vt:lpstr>Hypoglycemia</vt:lpstr>
      <vt:lpstr>Hypoglycemia: Treatment</vt:lpstr>
      <vt:lpstr>Diabetes Mellitus: Nursing Care</vt:lpstr>
      <vt:lpstr>Diabetes Mellitus: Nursing Care</vt:lpstr>
      <vt:lpstr>Diabetes Mellitus: Nursing Care</vt:lpstr>
      <vt:lpstr>Diabetes Mellitus: Nursing Care</vt:lpstr>
      <vt:lpstr>  Hypothyroidism</vt:lpstr>
      <vt:lpstr>  Congenital Hypothyroidism*</vt:lpstr>
      <vt:lpstr>Congenital Hypothyroidism: Clinical Manifestation</vt:lpstr>
      <vt:lpstr>Congenital Hypothyroidism: Clinical Manifestation</vt:lpstr>
      <vt:lpstr>Congenital Hypothyroidism: Clinical Manifestation</vt:lpstr>
      <vt:lpstr>Goiter</vt:lpstr>
      <vt:lpstr>Hyperthyroidism (Graves Disease)*</vt:lpstr>
      <vt:lpstr>Hyperthyroidism (Graves Disease)</vt:lpstr>
      <vt:lpstr>Hyperthyroidism (Graves Disease)</vt:lpstr>
      <vt:lpstr>Hyperthyroidism (Graves Disease)</vt:lpstr>
      <vt:lpstr>PowerPoint Presentation</vt:lpstr>
      <vt:lpstr>Hyperthyroidism (Graves Disease)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Hp</cp:lastModifiedBy>
  <cp:revision>692</cp:revision>
  <dcterms:created xsi:type="dcterms:W3CDTF">2011-02-07T20:45:47Z</dcterms:created>
  <dcterms:modified xsi:type="dcterms:W3CDTF">2015-12-21T08:04:55Z</dcterms:modified>
</cp:coreProperties>
</file>