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4"/>
  </p:notesMasterIdLst>
  <p:handoutMasterIdLst>
    <p:handoutMasterId r:id="rId25"/>
  </p:handoutMasterIdLst>
  <p:sldIdLst>
    <p:sldId id="594" r:id="rId2"/>
    <p:sldId id="431" r:id="rId3"/>
    <p:sldId id="636" r:id="rId4"/>
    <p:sldId id="679" r:id="rId5"/>
    <p:sldId id="655" r:id="rId6"/>
    <p:sldId id="638" r:id="rId7"/>
    <p:sldId id="608" r:id="rId8"/>
    <p:sldId id="610" r:id="rId9"/>
    <p:sldId id="639" r:id="rId10"/>
    <p:sldId id="625" r:id="rId11"/>
    <p:sldId id="641" r:id="rId12"/>
    <p:sldId id="598" r:id="rId13"/>
    <p:sldId id="642" r:id="rId14"/>
    <p:sldId id="643" r:id="rId15"/>
    <p:sldId id="644" r:id="rId16"/>
    <p:sldId id="673" r:id="rId17"/>
    <p:sldId id="674" r:id="rId18"/>
    <p:sldId id="675" r:id="rId19"/>
    <p:sldId id="676" r:id="rId20"/>
    <p:sldId id="672" r:id="rId21"/>
    <p:sldId id="677" r:id="rId22"/>
    <p:sldId id="678" r:id="rId2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6995" autoAdjust="0"/>
  </p:normalViewPr>
  <p:slideViewPr>
    <p:cSldViewPr>
      <p:cViewPr>
        <p:scale>
          <a:sx n="75" d="100"/>
          <a:sy n="75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57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42836-804A-4A6A-97E8-4E7B99B112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4F856F-2264-449D-8629-6CBB1684CB5C}">
      <dgm:prSet phldrT="[Text]"/>
      <dgm:spPr/>
      <dgm:t>
        <a:bodyPr/>
        <a:lstStyle/>
        <a:p>
          <a:r>
            <a:rPr lang="en-US" dirty="0" smtClean="0"/>
            <a:t>Vision ( </a:t>
          </a:r>
          <a:r>
            <a:rPr lang="ar-JO" dirty="0" smtClean="0"/>
            <a:t>رؤية</a:t>
          </a:r>
          <a:r>
            <a:rPr lang="en-US" dirty="0" smtClean="0"/>
            <a:t>)</a:t>
          </a:r>
          <a:endParaRPr lang="en-US" dirty="0"/>
        </a:p>
      </dgm:t>
    </dgm:pt>
    <dgm:pt modelId="{41363076-5008-47BA-B1CB-D4F7B5BDD11A}" type="parTrans" cxnId="{B03ED1FE-C55C-422E-A00F-75F968590DCD}">
      <dgm:prSet/>
      <dgm:spPr/>
      <dgm:t>
        <a:bodyPr/>
        <a:lstStyle/>
        <a:p>
          <a:endParaRPr lang="en-US"/>
        </a:p>
      </dgm:t>
    </dgm:pt>
    <dgm:pt modelId="{1DFD825A-F206-4E46-97A0-9DFD30456B16}" type="sibTrans" cxnId="{B03ED1FE-C55C-422E-A00F-75F968590DCD}">
      <dgm:prSet/>
      <dgm:spPr/>
      <dgm:t>
        <a:bodyPr/>
        <a:lstStyle/>
        <a:p>
          <a:endParaRPr lang="en-US"/>
        </a:p>
      </dgm:t>
    </dgm:pt>
    <dgm:pt modelId="{162F8BB5-E846-4394-BC78-357813E8931F}">
      <dgm:prSet phldrT="[Text]" custT="1"/>
      <dgm:spPr/>
      <dgm:t>
        <a:bodyPr/>
        <a:lstStyle/>
        <a:p>
          <a:pPr algn="l"/>
          <a:r>
            <a:rPr lang="en-US" sz="2800" dirty="0" smtClean="0">
              <a:latin typeface="Cambria" pitchFamily="18" charset="0"/>
            </a:rPr>
            <a:t>A society in which all people live long, healthy lives</a:t>
          </a:r>
          <a:endParaRPr lang="en-US" sz="2800" dirty="0">
            <a:latin typeface="Cambria" pitchFamily="18" charset="0"/>
          </a:endParaRPr>
        </a:p>
      </dgm:t>
    </dgm:pt>
    <dgm:pt modelId="{FDA9ADF2-B2BA-4AE2-967B-D6BF9EA2B5B8}" type="parTrans" cxnId="{B2FD2687-6457-4E3A-A069-8D631727F437}">
      <dgm:prSet/>
      <dgm:spPr/>
      <dgm:t>
        <a:bodyPr/>
        <a:lstStyle/>
        <a:p>
          <a:endParaRPr lang="en-US"/>
        </a:p>
      </dgm:t>
    </dgm:pt>
    <dgm:pt modelId="{34095347-22D0-47A1-B705-020FD6D8C759}" type="sibTrans" cxnId="{B2FD2687-6457-4E3A-A069-8D631727F437}">
      <dgm:prSet/>
      <dgm:spPr/>
      <dgm:t>
        <a:bodyPr/>
        <a:lstStyle/>
        <a:p>
          <a:endParaRPr lang="en-US"/>
        </a:p>
      </dgm:t>
    </dgm:pt>
    <dgm:pt modelId="{AB79CC52-F1C9-41C9-BEA8-57936E7327F5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06957FBB-182E-44C4-ACA7-1BA40EA01AB8}" type="parTrans" cxnId="{1EB8CC81-1660-4A42-A7FD-8D8AF5A4EBA0}">
      <dgm:prSet/>
      <dgm:spPr/>
      <dgm:t>
        <a:bodyPr/>
        <a:lstStyle/>
        <a:p>
          <a:endParaRPr lang="en-US"/>
        </a:p>
      </dgm:t>
    </dgm:pt>
    <dgm:pt modelId="{FC196ADF-77CE-4512-92D0-1E539DB7D000}" type="sibTrans" cxnId="{1EB8CC81-1660-4A42-A7FD-8D8AF5A4EBA0}">
      <dgm:prSet/>
      <dgm:spPr/>
      <dgm:t>
        <a:bodyPr/>
        <a:lstStyle/>
        <a:p>
          <a:endParaRPr lang="en-US"/>
        </a:p>
      </dgm:t>
    </dgm:pt>
    <dgm:pt modelId="{5AE6464A-F8E8-47B7-8C6B-1FDF7D53CF29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000" dirty="0" smtClean="0">
              <a:latin typeface="Cambria" pitchFamily="18" charset="0"/>
            </a:rPr>
            <a:t>Identify nationwide health improvement priorities</a:t>
          </a:r>
          <a:endParaRPr lang="en-US" sz="2000" dirty="0">
            <a:latin typeface="Cambria" pitchFamily="18" charset="0"/>
          </a:endParaRPr>
        </a:p>
      </dgm:t>
    </dgm:pt>
    <dgm:pt modelId="{FD453EA2-9A99-457B-82C8-48919DBEF0AD}" type="parTrans" cxnId="{5C8F5186-23AA-453B-8E09-0032E587359F}">
      <dgm:prSet/>
      <dgm:spPr/>
      <dgm:t>
        <a:bodyPr/>
        <a:lstStyle/>
        <a:p>
          <a:endParaRPr lang="en-US"/>
        </a:p>
      </dgm:t>
    </dgm:pt>
    <dgm:pt modelId="{2C326FC2-8FC8-4800-B061-EE1B4B47D16D}" type="sibTrans" cxnId="{5C8F5186-23AA-453B-8E09-0032E587359F}">
      <dgm:prSet/>
      <dgm:spPr/>
      <dgm:t>
        <a:bodyPr/>
        <a:lstStyle/>
        <a:p>
          <a:endParaRPr lang="en-US"/>
        </a:p>
      </dgm:t>
    </dgm:pt>
    <dgm:pt modelId="{3E203CF1-93B7-4E3E-85AA-21C54F71B398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000" dirty="0" smtClean="0">
              <a:latin typeface="Cambria" pitchFamily="18" charset="0"/>
            </a:rPr>
            <a:t>Increase public awareness &amp; understanding of health determinants, diseases, disabilities</a:t>
          </a:r>
          <a:endParaRPr lang="en-US" sz="2000" dirty="0">
            <a:latin typeface="Cambria" pitchFamily="18" charset="0"/>
          </a:endParaRPr>
        </a:p>
      </dgm:t>
    </dgm:pt>
    <dgm:pt modelId="{1667B9B2-0262-4BC4-A7E6-9C20A348CF3D}" type="parTrans" cxnId="{384ED9C0-F643-405E-B541-D2B3F9DAFC33}">
      <dgm:prSet/>
      <dgm:spPr/>
      <dgm:t>
        <a:bodyPr/>
        <a:lstStyle/>
        <a:p>
          <a:endParaRPr lang="en-US"/>
        </a:p>
      </dgm:t>
    </dgm:pt>
    <dgm:pt modelId="{08151029-E8C8-4AFD-B7F9-6A008EC9185F}" type="sibTrans" cxnId="{384ED9C0-F643-405E-B541-D2B3F9DAFC33}">
      <dgm:prSet/>
      <dgm:spPr/>
      <dgm:t>
        <a:bodyPr/>
        <a:lstStyle/>
        <a:p>
          <a:endParaRPr lang="en-US"/>
        </a:p>
      </dgm:t>
    </dgm:pt>
    <dgm:pt modelId="{D823AD91-6FF9-48AE-8024-2224F4797D5F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54472148-F59D-4144-B727-BCE94B2F0B25}" type="parTrans" cxnId="{014BE740-1F6A-4130-A2F0-3FB24CCC7E30}">
      <dgm:prSet/>
      <dgm:spPr/>
      <dgm:t>
        <a:bodyPr/>
        <a:lstStyle/>
        <a:p>
          <a:endParaRPr lang="en-US"/>
        </a:p>
      </dgm:t>
    </dgm:pt>
    <dgm:pt modelId="{A5A9CBDF-1920-41B9-8392-CF237FDAF35A}" type="sibTrans" cxnId="{014BE740-1F6A-4130-A2F0-3FB24CCC7E30}">
      <dgm:prSet/>
      <dgm:spPr/>
      <dgm:t>
        <a:bodyPr/>
        <a:lstStyle/>
        <a:p>
          <a:endParaRPr lang="en-US"/>
        </a:p>
      </dgm:t>
    </dgm:pt>
    <dgm:pt modelId="{9B7A1119-F562-4E80-88B4-9D0CEBE8377F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Attain high quality longer lives, free of disease, injury</a:t>
          </a:r>
          <a:endParaRPr lang="en-US" sz="1800" dirty="0">
            <a:latin typeface="Cambria" pitchFamily="18" charset="0"/>
          </a:endParaRPr>
        </a:p>
      </dgm:t>
    </dgm:pt>
    <dgm:pt modelId="{ABDB56C2-7BC0-43F9-AC69-ED07C555E265}" type="parTrans" cxnId="{792A5CCD-B409-4BE5-AFA0-0A2C11F1A858}">
      <dgm:prSet/>
      <dgm:spPr/>
      <dgm:t>
        <a:bodyPr/>
        <a:lstStyle/>
        <a:p>
          <a:endParaRPr lang="en-US"/>
        </a:p>
      </dgm:t>
    </dgm:pt>
    <dgm:pt modelId="{DA84A985-E461-4449-B905-D11342916F98}" type="sibTrans" cxnId="{792A5CCD-B409-4BE5-AFA0-0A2C11F1A858}">
      <dgm:prSet/>
      <dgm:spPr/>
      <dgm:t>
        <a:bodyPr/>
        <a:lstStyle/>
        <a:p>
          <a:endParaRPr lang="en-US"/>
        </a:p>
      </dgm:t>
    </dgm:pt>
    <dgm:pt modelId="{2EF03A4B-C091-4972-ADF1-CBF0A8BCC762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000" dirty="0" smtClean="0">
              <a:latin typeface="Cambria" pitchFamily="18" charset="0"/>
            </a:rPr>
            <a:t>Provided measurable objectives</a:t>
          </a:r>
          <a:endParaRPr lang="en-US" sz="2000" dirty="0">
            <a:latin typeface="Cambria" pitchFamily="18" charset="0"/>
          </a:endParaRPr>
        </a:p>
      </dgm:t>
    </dgm:pt>
    <dgm:pt modelId="{788EF3B8-0E93-4F2E-9846-784C021D2BF7}" type="parTrans" cxnId="{F62530EB-EC3B-48BF-87A1-71DFA605CD7F}">
      <dgm:prSet/>
      <dgm:spPr/>
      <dgm:t>
        <a:bodyPr/>
        <a:lstStyle/>
        <a:p>
          <a:endParaRPr lang="en-US"/>
        </a:p>
      </dgm:t>
    </dgm:pt>
    <dgm:pt modelId="{5147CA44-F538-4D08-8738-4C413ED0B992}" type="sibTrans" cxnId="{F62530EB-EC3B-48BF-87A1-71DFA605CD7F}">
      <dgm:prSet/>
      <dgm:spPr/>
      <dgm:t>
        <a:bodyPr/>
        <a:lstStyle/>
        <a:p>
          <a:endParaRPr lang="en-US"/>
        </a:p>
      </dgm:t>
    </dgm:pt>
    <dgm:pt modelId="{81AA53AF-45D3-42FE-BA77-7CA1CFA6BDD9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000" dirty="0" smtClean="0">
              <a:latin typeface="Cambria" pitchFamily="18" charset="0"/>
            </a:rPr>
            <a:t>Engage multiple sectors</a:t>
          </a:r>
          <a:endParaRPr lang="en-US" sz="2000" dirty="0">
            <a:latin typeface="Cambria" pitchFamily="18" charset="0"/>
          </a:endParaRPr>
        </a:p>
      </dgm:t>
    </dgm:pt>
    <dgm:pt modelId="{D67AA94E-647E-4E6D-BA6A-9F6F537ADB3B}" type="parTrans" cxnId="{DC8BB5B2-7275-4F3D-8EC0-99F3D521C5D9}">
      <dgm:prSet/>
      <dgm:spPr/>
      <dgm:t>
        <a:bodyPr/>
        <a:lstStyle/>
        <a:p>
          <a:endParaRPr lang="en-US"/>
        </a:p>
      </dgm:t>
    </dgm:pt>
    <dgm:pt modelId="{22CB9443-F26A-4E5C-B1FD-FD7E55EF2F74}" type="sibTrans" cxnId="{DC8BB5B2-7275-4F3D-8EC0-99F3D521C5D9}">
      <dgm:prSet/>
      <dgm:spPr/>
      <dgm:t>
        <a:bodyPr/>
        <a:lstStyle/>
        <a:p>
          <a:endParaRPr lang="en-US"/>
        </a:p>
      </dgm:t>
    </dgm:pt>
    <dgm:pt modelId="{1F60174E-96E9-426F-B0E4-DBE42FDE8432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000" dirty="0" smtClean="0">
              <a:latin typeface="Cambria" pitchFamily="18" charset="0"/>
            </a:rPr>
            <a:t>Identify critical research</a:t>
          </a:r>
          <a:endParaRPr lang="en-US" sz="2000" dirty="0">
            <a:latin typeface="Cambria" pitchFamily="18" charset="0"/>
          </a:endParaRPr>
        </a:p>
      </dgm:t>
    </dgm:pt>
    <dgm:pt modelId="{A2A96417-36CC-4EB8-B624-B6E3E6330C56}" type="parTrans" cxnId="{3C7F89D6-4F7B-4372-B46A-E944064D67A9}">
      <dgm:prSet/>
      <dgm:spPr/>
      <dgm:t>
        <a:bodyPr/>
        <a:lstStyle/>
        <a:p>
          <a:endParaRPr lang="en-US"/>
        </a:p>
      </dgm:t>
    </dgm:pt>
    <dgm:pt modelId="{7B84FA81-5904-4EF0-8428-3394382A992F}" type="sibTrans" cxnId="{3C7F89D6-4F7B-4372-B46A-E944064D67A9}">
      <dgm:prSet/>
      <dgm:spPr/>
      <dgm:t>
        <a:bodyPr/>
        <a:lstStyle/>
        <a:p>
          <a:endParaRPr lang="en-US"/>
        </a:p>
      </dgm:t>
    </dgm:pt>
    <dgm:pt modelId="{03ED0C8C-0222-4B41-B354-257B75363BB3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Health equity (</a:t>
          </a:r>
          <a:r>
            <a:rPr lang="ar-JO" sz="1800" dirty="0" smtClean="0"/>
            <a:t>عدالة</a:t>
          </a:r>
          <a:r>
            <a:rPr lang="en-US" sz="1800" dirty="0" smtClean="0">
              <a:latin typeface="Cambria" pitchFamily="18" charset="0"/>
            </a:rPr>
            <a:t> ) for all groups</a:t>
          </a:r>
          <a:endParaRPr lang="en-US" sz="1800" dirty="0">
            <a:latin typeface="Cambria" pitchFamily="18" charset="0"/>
          </a:endParaRPr>
        </a:p>
      </dgm:t>
    </dgm:pt>
    <dgm:pt modelId="{E2A04F26-F4C7-4803-8666-FFEBADD6C635}" type="parTrans" cxnId="{E7D45B36-43F5-4552-8D42-A3B1755FC6FA}">
      <dgm:prSet/>
      <dgm:spPr/>
      <dgm:t>
        <a:bodyPr/>
        <a:lstStyle/>
        <a:p>
          <a:endParaRPr lang="en-US"/>
        </a:p>
      </dgm:t>
    </dgm:pt>
    <dgm:pt modelId="{7B48A988-0B49-4D05-9DFC-41F45A162816}" type="sibTrans" cxnId="{E7D45B36-43F5-4552-8D42-A3B1755FC6FA}">
      <dgm:prSet/>
      <dgm:spPr/>
      <dgm:t>
        <a:bodyPr/>
        <a:lstStyle/>
        <a:p>
          <a:endParaRPr lang="en-US"/>
        </a:p>
      </dgm:t>
    </dgm:pt>
    <dgm:pt modelId="{DE143BB6-0F8E-4B81-B123-E8308AE85D8C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Create social and physical environment that promote  good health</a:t>
          </a:r>
          <a:endParaRPr lang="en-US" sz="1800" dirty="0">
            <a:latin typeface="Cambria" pitchFamily="18" charset="0"/>
          </a:endParaRPr>
        </a:p>
      </dgm:t>
    </dgm:pt>
    <dgm:pt modelId="{22A80B25-2E53-4901-920C-D342B9AB7AFE}" type="parTrans" cxnId="{82EF3D61-1D58-4A70-B034-E2C40279A9DC}">
      <dgm:prSet/>
      <dgm:spPr/>
      <dgm:t>
        <a:bodyPr/>
        <a:lstStyle/>
        <a:p>
          <a:endParaRPr lang="en-US"/>
        </a:p>
      </dgm:t>
    </dgm:pt>
    <dgm:pt modelId="{3DD2E639-9389-4C4E-8DE1-96A32C9FF758}" type="sibTrans" cxnId="{82EF3D61-1D58-4A70-B034-E2C40279A9DC}">
      <dgm:prSet/>
      <dgm:spPr/>
      <dgm:t>
        <a:bodyPr/>
        <a:lstStyle/>
        <a:p>
          <a:endParaRPr lang="en-US"/>
        </a:p>
      </dgm:t>
    </dgm:pt>
    <dgm:pt modelId="{9D32C164-7BB2-45DC-B823-083AB76AF248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Promote quality of life, health development &amp; healthy behaviors</a:t>
          </a:r>
          <a:endParaRPr lang="en-US" sz="1800" dirty="0">
            <a:latin typeface="Cambria" pitchFamily="18" charset="0"/>
          </a:endParaRPr>
        </a:p>
      </dgm:t>
    </dgm:pt>
    <dgm:pt modelId="{223062AE-631E-44C6-8CF2-DF9FD9810A42}" type="parTrans" cxnId="{F1B7CF41-3CD1-408E-A4AB-D4761B4368BA}">
      <dgm:prSet/>
      <dgm:spPr/>
      <dgm:t>
        <a:bodyPr/>
        <a:lstStyle/>
        <a:p>
          <a:endParaRPr lang="en-US"/>
        </a:p>
      </dgm:t>
    </dgm:pt>
    <dgm:pt modelId="{72734D50-15BC-4A6D-A5C4-03EC5159A399}" type="sibTrans" cxnId="{F1B7CF41-3CD1-408E-A4AB-D4761B4368BA}">
      <dgm:prSet/>
      <dgm:spPr/>
      <dgm:t>
        <a:bodyPr/>
        <a:lstStyle/>
        <a:p>
          <a:endParaRPr lang="en-US"/>
        </a:p>
      </dgm:t>
    </dgm:pt>
    <dgm:pt modelId="{81954344-48BD-4ED8-987D-1B5CDFFB286E}" type="pres">
      <dgm:prSet presAssocID="{97D42836-804A-4A6A-97E8-4E7B99B112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662369-6F7B-4C31-B7F4-0E8C85928E40}" type="pres">
      <dgm:prSet presAssocID="{874F856F-2264-449D-8629-6CBB1684CB5C}" presName="linNode" presStyleCnt="0"/>
      <dgm:spPr/>
    </dgm:pt>
    <dgm:pt modelId="{D14F3F66-CFE1-40A3-9D30-C1374DFCFA2F}" type="pres">
      <dgm:prSet presAssocID="{874F856F-2264-449D-8629-6CBB1684CB5C}" presName="parentText" presStyleLbl="node1" presStyleIdx="0" presStyleCnt="3" custScaleX="88906" custScaleY="662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FC8E1-9EFA-410E-9BEB-14920F3CD358}" type="pres">
      <dgm:prSet presAssocID="{874F856F-2264-449D-8629-6CBB1684CB5C}" presName="descendantText" presStyleLbl="alignAccFollowNode1" presStyleIdx="0" presStyleCnt="3" custScaleY="72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47DC1-B153-4CE7-8E48-E3288388A977}" type="pres">
      <dgm:prSet presAssocID="{1DFD825A-F206-4E46-97A0-9DFD30456B16}" presName="sp" presStyleCnt="0"/>
      <dgm:spPr/>
    </dgm:pt>
    <dgm:pt modelId="{1AAE5597-09D5-4D5D-8CCA-E9F265575DA6}" type="pres">
      <dgm:prSet presAssocID="{AB79CC52-F1C9-41C9-BEA8-57936E7327F5}" presName="linNode" presStyleCnt="0"/>
      <dgm:spPr/>
    </dgm:pt>
    <dgm:pt modelId="{7BA0C3AD-2924-4790-83C1-506BF3580020}" type="pres">
      <dgm:prSet presAssocID="{AB79CC52-F1C9-41C9-BEA8-57936E7327F5}" presName="parentText" presStyleLbl="node1" presStyleIdx="1" presStyleCnt="3" custScaleX="71307" custScaleY="652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85FC5-FB37-4FFE-BC6F-71A3CA42C8FD}" type="pres">
      <dgm:prSet presAssocID="{AB79CC52-F1C9-41C9-BEA8-57936E7327F5}" presName="descendantText" presStyleLbl="alignAccFollowNode1" presStyleIdx="1" presStyleCnt="3" custScaleX="116952" custScaleY="136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0093D-D9B9-48A7-9B6A-ACA08971D2B5}" type="pres">
      <dgm:prSet presAssocID="{FC196ADF-77CE-4512-92D0-1E539DB7D000}" presName="sp" presStyleCnt="0"/>
      <dgm:spPr/>
    </dgm:pt>
    <dgm:pt modelId="{BD9D7BAC-B080-4044-A94B-116DFFC7C57C}" type="pres">
      <dgm:prSet presAssocID="{D823AD91-6FF9-48AE-8024-2224F4797D5F}" presName="linNode" presStyleCnt="0"/>
      <dgm:spPr/>
    </dgm:pt>
    <dgm:pt modelId="{E168038D-74AE-4809-9EA6-4E737FF14294}" type="pres">
      <dgm:prSet presAssocID="{D823AD91-6FF9-48AE-8024-2224F4797D5F}" presName="parentText" presStyleLbl="node1" presStyleIdx="2" presStyleCnt="3" custScaleX="68021" custScaleY="676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7FD26-97B9-4F92-A1C3-6F90E6A93CEF}" type="pres">
      <dgm:prSet presAssocID="{D823AD91-6FF9-48AE-8024-2224F4797D5F}" presName="descendantText" presStyleLbl="alignAccFollowNode1" presStyleIdx="2" presStyleCnt="3" custScaleX="118980" custScaleY="121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C935EA-513D-4305-8AB7-03BB3DFD21CB}" type="presOf" srcId="{9B7A1119-F562-4E80-88B4-9D0CEBE8377F}" destId="{F4E7FD26-97B9-4F92-A1C3-6F90E6A93CEF}" srcOrd="0" destOrd="0" presId="urn:microsoft.com/office/officeart/2005/8/layout/vList5"/>
    <dgm:cxn modelId="{B03ED1FE-C55C-422E-A00F-75F968590DCD}" srcId="{97D42836-804A-4A6A-97E8-4E7B99B1127D}" destId="{874F856F-2264-449D-8629-6CBB1684CB5C}" srcOrd="0" destOrd="0" parTransId="{41363076-5008-47BA-B1CB-D4F7B5BDD11A}" sibTransId="{1DFD825A-F206-4E46-97A0-9DFD30456B16}"/>
    <dgm:cxn modelId="{792A5CCD-B409-4BE5-AFA0-0A2C11F1A858}" srcId="{D823AD91-6FF9-48AE-8024-2224F4797D5F}" destId="{9B7A1119-F562-4E80-88B4-9D0CEBE8377F}" srcOrd="0" destOrd="0" parTransId="{ABDB56C2-7BC0-43F9-AC69-ED07C555E265}" sibTransId="{DA84A985-E461-4449-B905-D11342916F98}"/>
    <dgm:cxn modelId="{B2FD2687-6457-4E3A-A069-8D631727F437}" srcId="{874F856F-2264-449D-8629-6CBB1684CB5C}" destId="{162F8BB5-E846-4394-BC78-357813E8931F}" srcOrd="0" destOrd="0" parTransId="{FDA9ADF2-B2BA-4AE2-967B-D6BF9EA2B5B8}" sibTransId="{34095347-22D0-47A1-B705-020FD6D8C759}"/>
    <dgm:cxn modelId="{A1D00FDD-66EA-4438-8E4E-B40F2080E36E}" type="presOf" srcId="{2EF03A4B-C091-4972-ADF1-CBF0A8BCC762}" destId="{48885FC5-FB37-4FFE-BC6F-71A3CA42C8FD}" srcOrd="0" destOrd="2" presId="urn:microsoft.com/office/officeart/2005/8/layout/vList5"/>
    <dgm:cxn modelId="{014BE740-1F6A-4130-A2F0-3FB24CCC7E30}" srcId="{97D42836-804A-4A6A-97E8-4E7B99B1127D}" destId="{D823AD91-6FF9-48AE-8024-2224F4797D5F}" srcOrd="2" destOrd="0" parTransId="{54472148-F59D-4144-B727-BCE94B2F0B25}" sibTransId="{A5A9CBDF-1920-41B9-8392-CF237FDAF35A}"/>
    <dgm:cxn modelId="{6EF2E8E1-0820-4E79-B927-587FDD1A5FA1}" type="presOf" srcId="{03ED0C8C-0222-4B41-B354-257B75363BB3}" destId="{F4E7FD26-97B9-4F92-A1C3-6F90E6A93CEF}" srcOrd="0" destOrd="1" presId="urn:microsoft.com/office/officeart/2005/8/layout/vList5"/>
    <dgm:cxn modelId="{919B7CB6-DA18-41FD-9864-32EF156D2B4C}" type="presOf" srcId="{D823AD91-6FF9-48AE-8024-2224F4797D5F}" destId="{E168038D-74AE-4809-9EA6-4E737FF14294}" srcOrd="0" destOrd="0" presId="urn:microsoft.com/office/officeart/2005/8/layout/vList5"/>
    <dgm:cxn modelId="{DC8BB5B2-7275-4F3D-8EC0-99F3D521C5D9}" srcId="{AB79CC52-F1C9-41C9-BEA8-57936E7327F5}" destId="{81AA53AF-45D3-42FE-BA77-7CA1CFA6BDD9}" srcOrd="3" destOrd="0" parTransId="{D67AA94E-647E-4E6D-BA6A-9F6F537ADB3B}" sibTransId="{22CB9443-F26A-4E5C-B1FD-FD7E55EF2F74}"/>
    <dgm:cxn modelId="{18B44343-F91C-4DCC-96D2-F5A77B5D33EE}" type="presOf" srcId="{162F8BB5-E846-4394-BC78-357813E8931F}" destId="{1F6FC8E1-9EFA-410E-9BEB-14920F3CD358}" srcOrd="0" destOrd="0" presId="urn:microsoft.com/office/officeart/2005/8/layout/vList5"/>
    <dgm:cxn modelId="{1EB8CC81-1660-4A42-A7FD-8D8AF5A4EBA0}" srcId="{97D42836-804A-4A6A-97E8-4E7B99B1127D}" destId="{AB79CC52-F1C9-41C9-BEA8-57936E7327F5}" srcOrd="1" destOrd="0" parTransId="{06957FBB-182E-44C4-ACA7-1BA40EA01AB8}" sibTransId="{FC196ADF-77CE-4512-92D0-1E539DB7D000}"/>
    <dgm:cxn modelId="{F1B7CF41-3CD1-408E-A4AB-D4761B4368BA}" srcId="{D823AD91-6FF9-48AE-8024-2224F4797D5F}" destId="{9D32C164-7BB2-45DC-B823-083AB76AF248}" srcOrd="3" destOrd="0" parTransId="{223062AE-631E-44C6-8CF2-DF9FD9810A42}" sibTransId="{72734D50-15BC-4A6D-A5C4-03EC5159A399}"/>
    <dgm:cxn modelId="{E16311A9-FBF4-48E8-B5B3-4FF8A1F1A854}" type="presOf" srcId="{97D42836-804A-4A6A-97E8-4E7B99B1127D}" destId="{81954344-48BD-4ED8-987D-1B5CDFFB286E}" srcOrd="0" destOrd="0" presId="urn:microsoft.com/office/officeart/2005/8/layout/vList5"/>
    <dgm:cxn modelId="{837F44FC-D781-4542-81ED-2909205E907F}" type="presOf" srcId="{9D32C164-7BB2-45DC-B823-083AB76AF248}" destId="{F4E7FD26-97B9-4F92-A1C3-6F90E6A93CEF}" srcOrd="0" destOrd="3" presId="urn:microsoft.com/office/officeart/2005/8/layout/vList5"/>
    <dgm:cxn modelId="{F73BE18D-F8E2-47D3-BEBE-E6D2FCF2031F}" type="presOf" srcId="{1F60174E-96E9-426F-B0E4-DBE42FDE8432}" destId="{48885FC5-FB37-4FFE-BC6F-71A3CA42C8FD}" srcOrd="0" destOrd="4" presId="urn:microsoft.com/office/officeart/2005/8/layout/vList5"/>
    <dgm:cxn modelId="{ABA40946-28A0-4A5B-8609-E1DD75B12953}" type="presOf" srcId="{874F856F-2264-449D-8629-6CBB1684CB5C}" destId="{D14F3F66-CFE1-40A3-9D30-C1374DFCFA2F}" srcOrd="0" destOrd="0" presId="urn:microsoft.com/office/officeart/2005/8/layout/vList5"/>
    <dgm:cxn modelId="{73C37FD6-AF37-47D9-8C01-AD32A87A4DBC}" type="presOf" srcId="{AB79CC52-F1C9-41C9-BEA8-57936E7327F5}" destId="{7BA0C3AD-2924-4790-83C1-506BF3580020}" srcOrd="0" destOrd="0" presId="urn:microsoft.com/office/officeart/2005/8/layout/vList5"/>
    <dgm:cxn modelId="{F62530EB-EC3B-48BF-87A1-71DFA605CD7F}" srcId="{AB79CC52-F1C9-41C9-BEA8-57936E7327F5}" destId="{2EF03A4B-C091-4972-ADF1-CBF0A8BCC762}" srcOrd="2" destOrd="0" parTransId="{788EF3B8-0E93-4F2E-9846-784C021D2BF7}" sibTransId="{5147CA44-F538-4D08-8738-4C413ED0B992}"/>
    <dgm:cxn modelId="{2C0388A5-C44B-4EF8-9C9F-6FEEFF9141B5}" type="presOf" srcId="{81AA53AF-45D3-42FE-BA77-7CA1CFA6BDD9}" destId="{48885FC5-FB37-4FFE-BC6F-71A3CA42C8FD}" srcOrd="0" destOrd="3" presId="urn:microsoft.com/office/officeart/2005/8/layout/vList5"/>
    <dgm:cxn modelId="{583FB01F-CBB4-4037-BE19-FCCD0819A9C1}" type="presOf" srcId="{5AE6464A-F8E8-47B7-8C6B-1FDF7D53CF29}" destId="{48885FC5-FB37-4FFE-BC6F-71A3CA42C8FD}" srcOrd="0" destOrd="0" presId="urn:microsoft.com/office/officeart/2005/8/layout/vList5"/>
    <dgm:cxn modelId="{5C8F5186-23AA-453B-8E09-0032E587359F}" srcId="{AB79CC52-F1C9-41C9-BEA8-57936E7327F5}" destId="{5AE6464A-F8E8-47B7-8C6B-1FDF7D53CF29}" srcOrd="0" destOrd="0" parTransId="{FD453EA2-9A99-457B-82C8-48919DBEF0AD}" sibTransId="{2C326FC2-8FC8-4800-B061-EE1B4B47D16D}"/>
    <dgm:cxn modelId="{384ED9C0-F643-405E-B541-D2B3F9DAFC33}" srcId="{AB79CC52-F1C9-41C9-BEA8-57936E7327F5}" destId="{3E203CF1-93B7-4E3E-85AA-21C54F71B398}" srcOrd="1" destOrd="0" parTransId="{1667B9B2-0262-4BC4-A7E6-9C20A348CF3D}" sibTransId="{08151029-E8C8-4AFD-B7F9-6A008EC9185F}"/>
    <dgm:cxn modelId="{E7D45B36-43F5-4552-8D42-A3B1755FC6FA}" srcId="{D823AD91-6FF9-48AE-8024-2224F4797D5F}" destId="{03ED0C8C-0222-4B41-B354-257B75363BB3}" srcOrd="1" destOrd="0" parTransId="{E2A04F26-F4C7-4803-8666-FFEBADD6C635}" sibTransId="{7B48A988-0B49-4D05-9DFC-41F45A162816}"/>
    <dgm:cxn modelId="{3C7F89D6-4F7B-4372-B46A-E944064D67A9}" srcId="{AB79CC52-F1C9-41C9-BEA8-57936E7327F5}" destId="{1F60174E-96E9-426F-B0E4-DBE42FDE8432}" srcOrd="4" destOrd="0" parTransId="{A2A96417-36CC-4EB8-B624-B6E3E6330C56}" sibTransId="{7B84FA81-5904-4EF0-8428-3394382A992F}"/>
    <dgm:cxn modelId="{798DA41E-C5CA-4E8B-ABC2-3AEC4F20845C}" type="presOf" srcId="{3E203CF1-93B7-4E3E-85AA-21C54F71B398}" destId="{48885FC5-FB37-4FFE-BC6F-71A3CA42C8FD}" srcOrd="0" destOrd="1" presId="urn:microsoft.com/office/officeart/2005/8/layout/vList5"/>
    <dgm:cxn modelId="{82EF3D61-1D58-4A70-B034-E2C40279A9DC}" srcId="{D823AD91-6FF9-48AE-8024-2224F4797D5F}" destId="{DE143BB6-0F8E-4B81-B123-E8308AE85D8C}" srcOrd="2" destOrd="0" parTransId="{22A80B25-2E53-4901-920C-D342B9AB7AFE}" sibTransId="{3DD2E639-9389-4C4E-8DE1-96A32C9FF758}"/>
    <dgm:cxn modelId="{4AD49597-A76B-48D1-9392-A913E42FF49A}" type="presOf" srcId="{DE143BB6-0F8E-4B81-B123-E8308AE85D8C}" destId="{F4E7FD26-97B9-4F92-A1C3-6F90E6A93CEF}" srcOrd="0" destOrd="2" presId="urn:microsoft.com/office/officeart/2005/8/layout/vList5"/>
    <dgm:cxn modelId="{AB0FF999-0A6F-47E2-818A-67FCD59131F8}" type="presParOf" srcId="{81954344-48BD-4ED8-987D-1B5CDFFB286E}" destId="{45662369-6F7B-4C31-B7F4-0E8C85928E40}" srcOrd="0" destOrd="0" presId="urn:microsoft.com/office/officeart/2005/8/layout/vList5"/>
    <dgm:cxn modelId="{3E7B9751-4615-4A0A-91BE-A0FE26435419}" type="presParOf" srcId="{45662369-6F7B-4C31-B7F4-0E8C85928E40}" destId="{D14F3F66-CFE1-40A3-9D30-C1374DFCFA2F}" srcOrd="0" destOrd="0" presId="urn:microsoft.com/office/officeart/2005/8/layout/vList5"/>
    <dgm:cxn modelId="{2DD68151-43E7-424C-B525-CFE1538E4CF6}" type="presParOf" srcId="{45662369-6F7B-4C31-B7F4-0E8C85928E40}" destId="{1F6FC8E1-9EFA-410E-9BEB-14920F3CD358}" srcOrd="1" destOrd="0" presId="urn:microsoft.com/office/officeart/2005/8/layout/vList5"/>
    <dgm:cxn modelId="{2B56537B-8E93-4738-80C6-60B2EA190A60}" type="presParOf" srcId="{81954344-48BD-4ED8-987D-1B5CDFFB286E}" destId="{0EB47DC1-B153-4CE7-8E48-E3288388A977}" srcOrd="1" destOrd="0" presId="urn:microsoft.com/office/officeart/2005/8/layout/vList5"/>
    <dgm:cxn modelId="{EE9ECD51-E655-4112-B415-BFDD971E2E1C}" type="presParOf" srcId="{81954344-48BD-4ED8-987D-1B5CDFFB286E}" destId="{1AAE5597-09D5-4D5D-8CCA-E9F265575DA6}" srcOrd="2" destOrd="0" presId="urn:microsoft.com/office/officeart/2005/8/layout/vList5"/>
    <dgm:cxn modelId="{C9A656DC-97F5-4DD8-AA28-44DAA0164E02}" type="presParOf" srcId="{1AAE5597-09D5-4D5D-8CCA-E9F265575DA6}" destId="{7BA0C3AD-2924-4790-83C1-506BF3580020}" srcOrd="0" destOrd="0" presId="urn:microsoft.com/office/officeart/2005/8/layout/vList5"/>
    <dgm:cxn modelId="{EE6DD6A5-3207-427B-99F1-0EA1FD303E8A}" type="presParOf" srcId="{1AAE5597-09D5-4D5D-8CCA-E9F265575DA6}" destId="{48885FC5-FB37-4FFE-BC6F-71A3CA42C8FD}" srcOrd="1" destOrd="0" presId="urn:microsoft.com/office/officeart/2005/8/layout/vList5"/>
    <dgm:cxn modelId="{138032D2-F5DA-4798-A9E5-C8F150ED21D0}" type="presParOf" srcId="{81954344-48BD-4ED8-987D-1B5CDFFB286E}" destId="{3820093D-D9B9-48A7-9B6A-ACA08971D2B5}" srcOrd="3" destOrd="0" presId="urn:microsoft.com/office/officeart/2005/8/layout/vList5"/>
    <dgm:cxn modelId="{53E54518-F3CC-4C50-9466-D04187A047AD}" type="presParOf" srcId="{81954344-48BD-4ED8-987D-1B5CDFFB286E}" destId="{BD9D7BAC-B080-4044-A94B-116DFFC7C57C}" srcOrd="4" destOrd="0" presId="urn:microsoft.com/office/officeart/2005/8/layout/vList5"/>
    <dgm:cxn modelId="{FDE68A67-6E89-4DC1-A30C-177209E1BD48}" type="presParOf" srcId="{BD9D7BAC-B080-4044-A94B-116DFFC7C57C}" destId="{E168038D-74AE-4809-9EA6-4E737FF14294}" srcOrd="0" destOrd="0" presId="urn:microsoft.com/office/officeart/2005/8/layout/vList5"/>
    <dgm:cxn modelId="{52E47451-E6DC-42C7-8FB9-0C8309422B2A}" type="presParOf" srcId="{BD9D7BAC-B080-4044-A94B-116DFFC7C57C}" destId="{F4E7FD26-97B9-4F92-A1C3-6F90E6A93C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988FA7-433F-4F7F-99CA-E3E1235CCC9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BB61084-2E90-4422-98B3-78580CBB2278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</a:rPr>
            <a:t>Health promotion</a:t>
          </a:r>
          <a:endParaRPr lang="en-US" sz="1800" dirty="0">
            <a:latin typeface="Cambria" pitchFamily="18" charset="0"/>
          </a:endParaRPr>
        </a:p>
      </dgm:t>
    </dgm:pt>
    <dgm:pt modelId="{260DC87B-B35D-4CA2-BA6E-B49A5D83E18B}" type="parTrans" cxnId="{8314A50F-3FA4-4D59-81F9-4B41A280A9B4}">
      <dgm:prSet/>
      <dgm:spPr/>
      <dgm:t>
        <a:bodyPr/>
        <a:lstStyle/>
        <a:p>
          <a:endParaRPr lang="en-US"/>
        </a:p>
      </dgm:t>
    </dgm:pt>
    <dgm:pt modelId="{C1974DD9-960A-4C38-A3AE-F452B5CE03FA}" type="sibTrans" cxnId="{8314A50F-3FA4-4D59-81F9-4B41A280A9B4}">
      <dgm:prSet/>
      <dgm:spPr/>
      <dgm:t>
        <a:bodyPr/>
        <a:lstStyle/>
        <a:p>
          <a:endParaRPr lang="en-US"/>
        </a:p>
      </dgm:t>
    </dgm:pt>
    <dgm:pt modelId="{6191B285-5FCE-4A12-ABC4-9587B4D1D71A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</a:rPr>
            <a:t> Health protection</a:t>
          </a:r>
          <a:endParaRPr lang="en-US" sz="1800" dirty="0">
            <a:latin typeface="Cambria" pitchFamily="18" charset="0"/>
          </a:endParaRPr>
        </a:p>
      </dgm:t>
    </dgm:pt>
    <dgm:pt modelId="{84533AC5-8B96-4DD3-8574-D4B123991DE2}" type="parTrans" cxnId="{19205B81-5A61-4F33-95EA-F3F70200A3D4}">
      <dgm:prSet/>
      <dgm:spPr/>
      <dgm:t>
        <a:bodyPr/>
        <a:lstStyle/>
        <a:p>
          <a:endParaRPr lang="en-US"/>
        </a:p>
      </dgm:t>
    </dgm:pt>
    <dgm:pt modelId="{DA488808-6C99-494D-9068-6D1E67282B30}" type="sibTrans" cxnId="{19205B81-5A61-4F33-95EA-F3F70200A3D4}">
      <dgm:prSet/>
      <dgm:spPr/>
      <dgm:t>
        <a:bodyPr/>
        <a:lstStyle/>
        <a:p>
          <a:endParaRPr lang="en-US"/>
        </a:p>
      </dgm:t>
    </dgm:pt>
    <dgm:pt modelId="{4EF27D19-81FD-40E3-9AD1-8B95205E8DB9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Cambria" pitchFamily="18" charset="0"/>
            </a:rPr>
            <a:t>Primary prevention</a:t>
          </a:r>
          <a:endParaRPr lang="en-US" sz="1800" dirty="0">
            <a:latin typeface="Cambria" pitchFamily="18" charset="0"/>
          </a:endParaRPr>
        </a:p>
      </dgm:t>
    </dgm:pt>
    <dgm:pt modelId="{AB54B42D-6619-4859-813D-8C4AF0B1D593}" type="parTrans" cxnId="{718FB4D2-E8EF-47B6-B5F2-E8971453CF36}">
      <dgm:prSet/>
      <dgm:spPr/>
      <dgm:t>
        <a:bodyPr/>
        <a:lstStyle/>
        <a:p>
          <a:endParaRPr lang="en-US"/>
        </a:p>
      </dgm:t>
    </dgm:pt>
    <dgm:pt modelId="{9CE72CF7-4FF0-4240-B1D9-6572C19BCDA4}" type="sibTrans" cxnId="{718FB4D2-E8EF-47B6-B5F2-E8971453CF36}">
      <dgm:prSet/>
      <dgm:spPr/>
      <dgm:t>
        <a:bodyPr/>
        <a:lstStyle/>
        <a:p>
          <a:endParaRPr lang="en-US"/>
        </a:p>
      </dgm:t>
    </dgm:pt>
    <dgm:pt modelId="{3081EE88-BA5F-4ADA-A11F-8E2855F24439}">
      <dgm:prSet phldrT="[Text]" custT="1"/>
      <dgm:spPr/>
      <dgm:t>
        <a:bodyPr/>
        <a:lstStyle/>
        <a:p>
          <a:r>
            <a:rPr lang="en-US" sz="2900" dirty="0" smtClean="0">
              <a:latin typeface="Cambria" pitchFamily="18" charset="0"/>
            </a:rPr>
            <a:t> </a:t>
          </a:r>
          <a:r>
            <a:rPr lang="en-US" sz="2400" dirty="0" smtClean="0">
              <a:latin typeface="Cambria" pitchFamily="18" charset="0"/>
            </a:rPr>
            <a:t>Illness prevention</a:t>
          </a:r>
          <a:endParaRPr lang="en-US" sz="2400" dirty="0">
            <a:latin typeface="Cambria" pitchFamily="18" charset="0"/>
          </a:endParaRPr>
        </a:p>
      </dgm:t>
    </dgm:pt>
    <dgm:pt modelId="{72E16262-01A4-46AF-8E68-81354CC9CDCA}" type="parTrans" cxnId="{504E4A20-1AF2-4B0A-9083-64088E2B4C2A}">
      <dgm:prSet/>
      <dgm:spPr/>
      <dgm:t>
        <a:bodyPr/>
        <a:lstStyle/>
        <a:p>
          <a:endParaRPr lang="en-US"/>
        </a:p>
      </dgm:t>
    </dgm:pt>
    <dgm:pt modelId="{5EAA0334-A1BB-489E-80FD-E01D6D232D35}" type="sibTrans" cxnId="{504E4A20-1AF2-4B0A-9083-64088E2B4C2A}">
      <dgm:prSet/>
      <dgm:spPr/>
      <dgm:t>
        <a:bodyPr/>
        <a:lstStyle/>
        <a:p>
          <a:endParaRPr lang="en-US"/>
        </a:p>
      </dgm:t>
    </dgm:pt>
    <dgm:pt modelId="{FFACD783-6A32-4A84-9528-F88CBE2089C5}" type="pres">
      <dgm:prSet presAssocID="{CE988FA7-433F-4F7F-99CA-E3E1235CCC97}" presName="compositeShape" presStyleCnt="0">
        <dgm:presLayoutVars>
          <dgm:chMax val="7"/>
          <dgm:dir/>
          <dgm:resizeHandles val="exact"/>
        </dgm:presLayoutVars>
      </dgm:prSet>
      <dgm:spPr/>
    </dgm:pt>
    <dgm:pt modelId="{D789C964-FA44-4EEC-8F48-0361A529C8EB}" type="pres">
      <dgm:prSet presAssocID="{0BB61084-2E90-4422-98B3-78580CBB2278}" presName="circ1" presStyleLbl="vennNode1" presStyleIdx="0" presStyleCnt="4" custScaleX="148267"/>
      <dgm:spPr/>
      <dgm:t>
        <a:bodyPr/>
        <a:lstStyle/>
        <a:p>
          <a:endParaRPr lang="en-US"/>
        </a:p>
      </dgm:t>
    </dgm:pt>
    <dgm:pt modelId="{F7E63545-8206-46AF-8E4D-570120E45EFF}" type="pres">
      <dgm:prSet presAssocID="{0BB61084-2E90-4422-98B3-78580CBB227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35E3A-04A8-40A9-9E7D-D261AB6D4C67}" type="pres">
      <dgm:prSet presAssocID="{6191B285-5FCE-4A12-ABC4-9587B4D1D71A}" presName="circ2" presStyleLbl="vennNode1" presStyleIdx="1" presStyleCnt="4" custScaleX="198280" custScaleY="101905" custLinFactNeighborX="29934" custLinFactNeighborY="2284"/>
      <dgm:spPr/>
      <dgm:t>
        <a:bodyPr/>
        <a:lstStyle/>
        <a:p>
          <a:endParaRPr lang="en-US"/>
        </a:p>
      </dgm:t>
    </dgm:pt>
    <dgm:pt modelId="{84F28445-867D-482D-BF56-62E26F88843B}" type="pres">
      <dgm:prSet presAssocID="{6191B285-5FCE-4A12-ABC4-9587B4D1D71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06EFF-7A6C-42C3-9C9A-3DEC7A8BC37B}" type="pres">
      <dgm:prSet presAssocID="{3081EE88-BA5F-4ADA-A11F-8E2855F24439}" presName="circ3" presStyleLbl="vennNode1" presStyleIdx="2" presStyleCnt="4" custScaleX="153535" custScaleY="101905" custLinFactNeighborX="17604" custLinFactNeighborY="788"/>
      <dgm:spPr/>
      <dgm:t>
        <a:bodyPr/>
        <a:lstStyle/>
        <a:p>
          <a:endParaRPr lang="en-US"/>
        </a:p>
      </dgm:t>
    </dgm:pt>
    <dgm:pt modelId="{D56E46BB-4032-4D06-9B20-2F8F7A62C63D}" type="pres">
      <dgm:prSet presAssocID="{3081EE88-BA5F-4ADA-A11F-8E2855F2443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A44F8-7308-4008-A211-208B1A37332D}" type="pres">
      <dgm:prSet presAssocID="{4EF27D19-81FD-40E3-9AD1-8B95205E8DB9}" presName="circ4" presStyleLbl="vennNode1" presStyleIdx="3" presStyleCnt="4" custScaleX="212711"/>
      <dgm:spPr/>
      <dgm:t>
        <a:bodyPr/>
        <a:lstStyle/>
        <a:p>
          <a:endParaRPr lang="en-US"/>
        </a:p>
      </dgm:t>
    </dgm:pt>
    <dgm:pt modelId="{DF5926DA-F0F9-4B05-9A0B-253190611DC9}" type="pres">
      <dgm:prSet presAssocID="{4EF27D19-81FD-40E3-9AD1-8B95205E8DB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DEF9FB-47EB-475A-9003-9B33F084ED3C}" type="presOf" srcId="{6191B285-5FCE-4A12-ABC4-9587B4D1D71A}" destId="{84F28445-867D-482D-BF56-62E26F88843B}" srcOrd="1" destOrd="0" presId="urn:microsoft.com/office/officeart/2005/8/layout/venn1"/>
    <dgm:cxn modelId="{19205B81-5A61-4F33-95EA-F3F70200A3D4}" srcId="{CE988FA7-433F-4F7F-99CA-E3E1235CCC97}" destId="{6191B285-5FCE-4A12-ABC4-9587B4D1D71A}" srcOrd="1" destOrd="0" parTransId="{84533AC5-8B96-4DD3-8574-D4B123991DE2}" sibTransId="{DA488808-6C99-494D-9068-6D1E67282B30}"/>
    <dgm:cxn modelId="{38A27C2A-8B45-4C2B-812D-3182DCB6929B}" type="presOf" srcId="{6191B285-5FCE-4A12-ABC4-9587B4D1D71A}" destId="{27835E3A-04A8-40A9-9E7D-D261AB6D4C67}" srcOrd="0" destOrd="0" presId="urn:microsoft.com/office/officeart/2005/8/layout/venn1"/>
    <dgm:cxn modelId="{1AA3CCED-A79E-4596-AD8D-F3323574DA54}" type="presOf" srcId="{CE988FA7-433F-4F7F-99CA-E3E1235CCC97}" destId="{FFACD783-6A32-4A84-9528-F88CBE2089C5}" srcOrd="0" destOrd="0" presId="urn:microsoft.com/office/officeart/2005/8/layout/venn1"/>
    <dgm:cxn modelId="{504E4A20-1AF2-4B0A-9083-64088E2B4C2A}" srcId="{CE988FA7-433F-4F7F-99CA-E3E1235CCC97}" destId="{3081EE88-BA5F-4ADA-A11F-8E2855F24439}" srcOrd="2" destOrd="0" parTransId="{72E16262-01A4-46AF-8E68-81354CC9CDCA}" sibTransId="{5EAA0334-A1BB-489E-80FD-E01D6D232D35}"/>
    <dgm:cxn modelId="{256F760F-B6DB-433C-B465-BF0019D78352}" type="presOf" srcId="{0BB61084-2E90-4422-98B3-78580CBB2278}" destId="{F7E63545-8206-46AF-8E4D-570120E45EFF}" srcOrd="1" destOrd="0" presId="urn:microsoft.com/office/officeart/2005/8/layout/venn1"/>
    <dgm:cxn modelId="{B2B3C184-848B-4A35-8B27-6D0D423A80C8}" type="presOf" srcId="{4EF27D19-81FD-40E3-9AD1-8B95205E8DB9}" destId="{DF5926DA-F0F9-4B05-9A0B-253190611DC9}" srcOrd="1" destOrd="0" presId="urn:microsoft.com/office/officeart/2005/8/layout/venn1"/>
    <dgm:cxn modelId="{8314A50F-3FA4-4D59-81F9-4B41A280A9B4}" srcId="{CE988FA7-433F-4F7F-99CA-E3E1235CCC97}" destId="{0BB61084-2E90-4422-98B3-78580CBB2278}" srcOrd="0" destOrd="0" parTransId="{260DC87B-B35D-4CA2-BA6E-B49A5D83E18B}" sibTransId="{C1974DD9-960A-4C38-A3AE-F452B5CE03FA}"/>
    <dgm:cxn modelId="{1AA2F2D9-5B10-4A73-BFB5-690444CCADC5}" type="presOf" srcId="{3081EE88-BA5F-4ADA-A11F-8E2855F24439}" destId="{D56E46BB-4032-4D06-9B20-2F8F7A62C63D}" srcOrd="1" destOrd="0" presId="urn:microsoft.com/office/officeart/2005/8/layout/venn1"/>
    <dgm:cxn modelId="{31E92226-8566-424B-92B8-A9B247D781B8}" type="presOf" srcId="{4EF27D19-81FD-40E3-9AD1-8B95205E8DB9}" destId="{C82A44F8-7308-4008-A211-208B1A37332D}" srcOrd="0" destOrd="0" presId="urn:microsoft.com/office/officeart/2005/8/layout/venn1"/>
    <dgm:cxn modelId="{EE4FC904-52D0-41A1-9DDB-F5136BDDF68E}" type="presOf" srcId="{3081EE88-BA5F-4ADA-A11F-8E2855F24439}" destId="{8D406EFF-7A6C-42C3-9C9A-3DEC7A8BC37B}" srcOrd="0" destOrd="0" presId="urn:microsoft.com/office/officeart/2005/8/layout/venn1"/>
    <dgm:cxn modelId="{718FB4D2-E8EF-47B6-B5F2-E8971453CF36}" srcId="{CE988FA7-433F-4F7F-99CA-E3E1235CCC97}" destId="{4EF27D19-81FD-40E3-9AD1-8B95205E8DB9}" srcOrd="3" destOrd="0" parTransId="{AB54B42D-6619-4859-813D-8C4AF0B1D593}" sibTransId="{9CE72CF7-4FF0-4240-B1D9-6572C19BCDA4}"/>
    <dgm:cxn modelId="{21E772F0-7298-40BF-A86B-913DFA7E3A6C}" type="presOf" srcId="{0BB61084-2E90-4422-98B3-78580CBB2278}" destId="{D789C964-FA44-4EEC-8F48-0361A529C8EB}" srcOrd="0" destOrd="0" presId="urn:microsoft.com/office/officeart/2005/8/layout/venn1"/>
    <dgm:cxn modelId="{8D9E7F43-2930-4E6D-9A38-5EA2FF349FA3}" type="presParOf" srcId="{FFACD783-6A32-4A84-9528-F88CBE2089C5}" destId="{D789C964-FA44-4EEC-8F48-0361A529C8EB}" srcOrd="0" destOrd="0" presId="urn:microsoft.com/office/officeart/2005/8/layout/venn1"/>
    <dgm:cxn modelId="{D268C12A-D972-4B55-B6A5-5916A3FBA957}" type="presParOf" srcId="{FFACD783-6A32-4A84-9528-F88CBE2089C5}" destId="{F7E63545-8206-46AF-8E4D-570120E45EFF}" srcOrd="1" destOrd="0" presId="urn:microsoft.com/office/officeart/2005/8/layout/venn1"/>
    <dgm:cxn modelId="{563669FD-FA1D-4D98-AA5A-EF49265781C5}" type="presParOf" srcId="{FFACD783-6A32-4A84-9528-F88CBE2089C5}" destId="{27835E3A-04A8-40A9-9E7D-D261AB6D4C67}" srcOrd="2" destOrd="0" presId="urn:microsoft.com/office/officeart/2005/8/layout/venn1"/>
    <dgm:cxn modelId="{50828983-E463-49BB-9144-621FE3B27E06}" type="presParOf" srcId="{FFACD783-6A32-4A84-9528-F88CBE2089C5}" destId="{84F28445-867D-482D-BF56-62E26F88843B}" srcOrd="3" destOrd="0" presId="urn:microsoft.com/office/officeart/2005/8/layout/venn1"/>
    <dgm:cxn modelId="{7AD1E043-8F27-441A-A6B4-868CB88BCBB8}" type="presParOf" srcId="{FFACD783-6A32-4A84-9528-F88CBE2089C5}" destId="{8D406EFF-7A6C-42C3-9C9A-3DEC7A8BC37B}" srcOrd="4" destOrd="0" presId="urn:microsoft.com/office/officeart/2005/8/layout/venn1"/>
    <dgm:cxn modelId="{8ECB1FA9-9496-480B-A921-BA6F1EC1C2A0}" type="presParOf" srcId="{FFACD783-6A32-4A84-9528-F88CBE2089C5}" destId="{D56E46BB-4032-4D06-9B20-2F8F7A62C63D}" srcOrd="5" destOrd="0" presId="urn:microsoft.com/office/officeart/2005/8/layout/venn1"/>
    <dgm:cxn modelId="{640F3BB7-CDB9-4114-BB70-84DF7038120B}" type="presParOf" srcId="{FFACD783-6A32-4A84-9528-F88CBE2089C5}" destId="{C82A44F8-7308-4008-A211-208B1A37332D}" srcOrd="6" destOrd="0" presId="urn:microsoft.com/office/officeart/2005/8/layout/venn1"/>
    <dgm:cxn modelId="{1992FBAA-B7A9-48F2-A5C8-A3279870D9B2}" type="presParOf" srcId="{FFACD783-6A32-4A84-9528-F88CBE2089C5}" destId="{DF5926DA-F0F9-4B05-9A0B-253190611DC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2268B8-7C57-4D55-8F10-75BF39A8F3B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1DA733-00EF-4984-8A84-F4083467EC8B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Health Promotion</a:t>
          </a:r>
          <a:endParaRPr lang="en-US" dirty="0">
            <a:latin typeface="Cambria" pitchFamily="18" charset="0"/>
          </a:endParaRPr>
        </a:p>
      </dgm:t>
    </dgm:pt>
    <dgm:pt modelId="{A29C4723-3F99-4873-949F-F383A33F91F5}" type="parTrans" cxnId="{4BE47459-AF2A-4127-8FC0-B756BBCF9F1E}">
      <dgm:prSet/>
      <dgm:spPr/>
      <dgm:t>
        <a:bodyPr/>
        <a:lstStyle/>
        <a:p>
          <a:endParaRPr lang="en-US"/>
        </a:p>
      </dgm:t>
    </dgm:pt>
    <dgm:pt modelId="{B038E2D2-0273-4589-BB85-F1B35A0635D0}" type="sibTrans" cxnId="{4BE47459-AF2A-4127-8FC0-B756BBCF9F1E}">
      <dgm:prSet/>
      <dgm:spPr/>
      <dgm:t>
        <a:bodyPr/>
        <a:lstStyle/>
        <a:p>
          <a:endParaRPr lang="en-US"/>
        </a:p>
      </dgm:t>
    </dgm:pt>
    <dgm:pt modelId="{882B91CC-6D4F-44DA-B098-6F4959F7725A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Not disease oriented</a:t>
          </a:r>
          <a:endParaRPr lang="en-US" dirty="0">
            <a:latin typeface="Cambria" pitchFamily="18" charset="0"/>
          </a:endParaRPr>
        </a:p>
      </dgm:t>
    </dgm:pt>
    <dgm:pt modelId="{DAB05B20-85BC-4196-ABFA-5E7D418C44D9}" type="parTrans" cxnId="{B9907951-A8B2-488F-9C75-736B2285EE15}">
      <dgm:prSet/>
      <dgm:spPr/>
      <dgm:t>
        <a:bodyPr/>
        <a:lstStyle/>
        <a:p>
          <a:endParaRPr lang="en-US"/>
        </a:p>
      </dgm:t>
    </dgm:pt>
    <dgm:pt modelId="{A241D944-CD83-4E0B-A55B-3C8E273F0BCA}" type="sibTrans" cxnId="{B9907951-A8B2-488F-9C75-736B2285EE15}">
      <dgm:prSet/>
      <dgm:spPr/>
      <dgm:t>
        <a:bodyPr/>
        <a:lstStyle/>
        <a:p>
          <a:endParaRPr lang="en-US"/>
        </a:p>
      </dgm:t>
    </dgm:pt>
    <dgm:pt modelId="{C6BFDD92-A2E3-44A5-B063-418E247900D9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Motivated by personal positive approach to wellness</a:t>
          </a:r>
          <a:endParaRPr lang="en-US" dirty="0">
            <a:latin typeface="Cambria" pitchFamily="18" charset="0"/>
          </a:endParaRPr>
        </a:p>
      </dgm:t>
    </dgm:pt>
    <dgm:pt modelId="{F1750FC6-104D-4582-BB60-E9DA2CDAB56A}" type="parTrans" cxnId="{0848286B-D281-4515-9C00-D194CC0C5A95}">
      <dgm:prSet/>
      <dgm:spPr/>
      <dgm:t>
        <a:bodyPr/>
        <a:lstStyle/>
        <a:p>
          <a:endParaRPr lang="en-US"/>
        </a:p>
      </dgm:t>
    </dgm:pt>
    <dgm:pt modelId="{27006F45-1A11-4664-8A6F-53F3128E16A2}" type="sibTrans" cxnId="{0848286B-D281-4515-9C00-D194CC0C5A95}">
      <dgm:prSet/>
      <dgm:spPr/>
      <dgm:t>
        <a:bodyPr/>
        <a:lstStyle/>
        <a:p>
          <a:endParaRPr lang="en-US"/>
        </a:p>
      </dgm:t>
    </dgm:pt>
    <dgm:pt modelId="{1B32C5BE-29E8-4B92-8211-F49959B621E4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Health Protection</a:t>
          </a:r>
          <a:endParaRPr lang="en-US" dirty="0">
            <a:latin typeface="Cambria" pitchFamily="18" charset="0"/>
          </a:endParaRPr>
        </a:p>
      </dgm:t>
    </dgm:pt>
    <dgm:pt modelId="{C2F13B00-E81E-4D72-9250-B5A33920345A}" type="parTrans" cxnId="{1811520B-B7A8-450B-A3D4-17F2A233B964}">
      <dgm:prSet/>
      <dgm:spPr/>
      <dgm:t>
        <a:bodyPr/>
        <a:lstStyle/>
        <a:p>
          <a:endParaRPr lang="en-US"/>
        </a:p>
      </dgm:t>
    </dgm:pt>
    <dgm:pt modelId="{FCB53E00-D832-4530-A753-07500494018C}" type="sibTrans" cxnId="{1811520B-B7A8-450B-A3D4-17F2A233B964}">
      <dgm:prSet/>
      <dgm:spPr/>
      <dgm:t>
        <a:bodyPr/>
        <a:lstStyle/>
        <a:p>
          <a:endParaRPr lang="en-US"/>
        </a:p>
      </dgm:t>
    </dgm:pt>
    <dgm:pt modelId="{16076314-602A-4F63-9704-C183F6FD267B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Illness or injury specific</a:t>
          </a:r>
          <a:endParaRPr lang="en-US" dirty="0">
            <a:latin typeface="Cambria" pitchFamily="18" charset="0"/>
          </a:endParaRPr>
        </a:p>
      </dgm:t>
    </dgm:pt>
    <dgm:pt modelId="{1C0CB3BD-F769-41A3-8EB6-F5E6FB6389F6}" type="parTrans" cxnId="{3CF8C2FF-8C49-41C5-BE38-C8C8C0F8D12C}">
      <dgm:prSet/>
      <dgm:spPr/>
      <dgm:t>
        <a:bodyPr/>
        <a:lstStyle/>
        <a:p>
          <a:endParaRPr lang="en-US"/>
        </a:p>
      </dgm:t>
    </dgm:pt>
    <dgm:pt modelId="{B5E0D594-BC71-4629-A3F9-FC0D8D6EA57D}" type="sibTrans" cxnId="{3CF8C2FF-8C49-41C5-BE38-C8C8C0F8D12C}">
      <dgm:prSet/>
      <dgm:spPr/>
      <dgm:t>
        <a:bodyPr/>
        <a:lstStyle/>
        <a:p>
          <a:endParaRPr lang="en-US"/>
        </a:p>
      </dgm:t>
    </dgm:pt>
    <dgm:pt modelId="{D62DF7C5-CC6C-46DA-AA9C-58A18CEF6701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Motivated by avoidance of illness</a:t>
          </a:r>
          <a:endParaRPr lang="en-US" dirty="0">
            <a:latin typeface="Cambria" pitchFamily="18" charset="0"/>
          </a:endParaRPr>
        </a:p>
      </dgm:t>
    </dgm:pt>
    <dgm:pt modelId="{4FB115C8-DA54-4FB0-AB1E-C4E301CE7E23}" type="parTrans" cxnId="{04445564-1370-48C2-8715-5136A03F1EBA}">
      <dgm:prSet/>
      <dgm:spPr/>
      <dgm:t>
        <a:bodyPr/>
        <a:lstStyle/>
        <a:p>
          <a:endParaRPr lang="en-US"/>
        </a:p>
      </dgm:t>
    </dgm:pt>
    <dgm:pt modelId="{8F60C7D1-D0D4-4178-BD01-9CA7D79B64A3}" type="sibTrans" cxnId="{04445564-1370-48C2-8715-5136A03F1EBA}">
      <dgm:prSet/>
      <dgm:spPr/>
      <dgm:t>
        <a:bodyPr/>
        <a:lstStyle/>
        <a:p>
          <a:endParaRPr lang="en-US"/>
        </a:p>
      </dgm:t>
    </dgm:pt>
    <dgm:pt modelId="{88AAA5C5-1B10-44CF-9CAE-17BAA72569BF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Seeks to expand positive</a:t>
          </a:r>
          <a:endParaRPr lang="en-US" dirty="0">
            <a:latin typeface="Cambria" pitchFamily="18" charset="0"/>
          </a:endParaRPr>
        </a:p>
      </dgm:t>
    </dgm:pt>
    <dgm:pt modelId="{C70F3E3F-7C52-4C3A-A4E7-08254DFC2A9C}" type="parTrans" cxnId="{51159525-45AC-4E5F-8751-24DC0736EE67}">
      <dgm:prSet/>
      <dgm:spPr/>
      <dgm:t>
        <a:bodyPr/>
        <a:lstStyle/>
        <a:p>
          <a:endParaRPr lang="en-US"/>
        </a:p>
      </dgm:t>
    </dgm:pt>
    <dgm:pt modelId="{4DDB34F8-4A83-4CA4-A861-3154BC2E20F1}" type="sibTrans" cxnId="{51159525-45AC-4E5F-8751-24DC0736EE67}">
      <dgm:prSet/>
      <dgm:spPr/>
      <dgm:t>
        <a:bodyPr/>
        <a:lstStyle/>
        <a:p>
          <a:endParaRPr lang="en-US"/>
        </a:p>
      </dgm:t>
    </dgm:pt>
    <dgm:pt modelId="{D226F034-F6B1-4D60-8445-F0FE93E277EA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Seeks to stop the insults to health and well-being</a:t>
          </a:r>
          <a:endParaRPr lang="en-US" dirty="0">
            <a:latin typeface="Cambria" pitchFamily="18" charset="0"/>
          </a:endParaRPr>
        </a:p>
      </dgm:t>
    </dgm:pt>
    <dgm:pt modelId="{0A27DACF-15C0-47F2-B4B5-DF8B7AEC1C10}" type="parTrans" cxnId="{ACC00EC1-A626-451D-9372-C80C6C5A5EBB}">
      <dgm:prSet/>
      <dgm:spPr/>
      <dgm:t>
        <a:bodyPr/>
        <a:lstStyle/>
        <a:p>
          <a:endParaRPr lang="en-US"/>
        </a:p>
      </dgm:t>
    </dgm:pt>
    <dgm:pt modelId="{51E82D18-B4E4-4E39-92F7-DB0AAE60F226}" type="sibTrans" cxnId="{ACC00EC1-A626-451D-9372-C80C6C5A5EBB}">
      <dgm:prSet/>
      <dgm:spPr/>
      <dgm:t>
        <a:bodyPr/>
        <a:lstStyle/>
        <a:p>
          <a:endParaRPr lang="en-US"/>
        </a:p>
      </dgm:t>
    </dgm:pt>
    <dgm:pt modelId="{3ACBBFA6-7FF0-4FF8-9E65-E8261C2032B7}" type="pres">
      <dgm:prSet presAssocID="{752268B8-7C57-4D55-8F10-75BF39A8F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6DDB71-611B-4286-A108-6F3A98C8A6A5}" type="pres">
      <dgm:prSet presAssocID="{621DA733-00EF-4984-8A84-F4083467EC8B}" presName="composite" presStyleCnt="0"/>
      <dgm:spPr/>
    </dgm:pt>
    <dgm:pt modelId="{A2CB3C20-BE9F-4649-B6A6-6013DA964A48}" type="pres">
      <dgm:prSet presAssocID="{621DA733-00EF-4984-8A84-F4083467EC8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1AD74-25B8-41F0-B77E-ED01D97FB63E}" type="pres">
      <dgm:prSet presAssocID="{621DA733-00EF-4984-8A84-F4083467EC8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986A0-D90E-40B3-85CC-71FF7974F209}" type="pres">
      <dgm:prSet presAssocID="{B038E2D2-0273-4589-BB85-F1B35A0635D0}" presName="space" presStyleCnt="0"/>
      <dgm:spPr/>
    </dgm:pt>
    <dgm:pt modelId="{8925D1E7-4300-4142-B6C2-55FE54493FC6}" type="pres">
      <dgm:prSet presAssocID="{1B32C5BE-29E8-4B92-8211-F49959B621E4}" presName="composite" presStyleCnt="0"/>
      <dgm:spPr/>
    </dgm:pt>
    <dgm:pt modelId="{818FB331-AF12-43A1-9EBB-B70E0C9E966B}" type="pres">
      <dgm:prSet presAssocID="{1B32C5BE-29E8-4B92-8211-F49959B621E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9FC96-C2FA-416B-AAA2-42A4485C3393}" type="pres">
      <dgm:prSet presAssocID="{1B32C5BE-29E8-4B92-8211-F49959B621E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8D2D9-86DD-4772-95D3-93AADF37F5B1}" type="presOf" srcId="{D62DF7C5-CC6C-46DA-AA9C-58A18CEF6701}" destId="{2409FC96-C2FA-416B-AAA2-42A4485C3393}" srcOrd="0" destOrd="1" presId="urn:microsoft.com/office/officeart/2005/8/layout/hList1"/>
    <dgm:cxn modelId="{1811520B-B7A8-450B-A3D4-17F2A233B964}" srcId="{752268B8-7C57-4D55-8F10-75BF39A8F3B2}" destId="{1B32C5BE-29E8-4B92-8211-F49959B621E4}" srcOrd="1" destOrd="0" parTransId="{C2F13B00-E81E-4D72-9250-B5A33920345A}" sibTransId="{FCB53E00-D832-4530-A753-07500494018C}"/>
    <dgm:cxn modelId="{4D96EBD6-1D16-4A01-A9E1-B17239653A9B}" type="presOf" srcId="{621DA733-00EF-4984-8A84-F4083467EC8B}" destId="{A2CB3C20-BE9F-4649-B6A6-6013DA964A48}" srcOrd="0" destOrd="0" presId="urn:microsoft.com/office/officeart/2005/8/layout/hList1"/>
    <dgm:cxn modelId="{6B24C49D-106A-460E-8BC9-2B3AF306EE65}" type="presOf" srcId="{D226F034-F6B1-4D60-8445-F0FE93E277EA}" destId="{2409FC96-C2FA-416B-AAA2-42A4485C3393}" srcOrd="0" destOrd="2" presId="urn:microsoft.com/office/officeart/2005/8/layout/hList1"/>
    <dgm:cxn modelId="{ACC00EC1-A626-451D-9372-C80C6C5A5EBB}" srcId="{1B32C5BE-29E8-4B92-8211-F49959B621E4}" destId="{D226F034-F6B1-4D60-8445-F0FE93E277EA}" srcOrd="2" destOrd="0" parTransId="{0A27DACF-15C0-47F2-B4B5-DF8B7AEC1C10}" sibTransId="{51E82D18-B4E4-4E39-92F7-DB0AAE60F226}"/>
    <dgm:cxn modelId="{4BE47459-AF2A-4127-8FC0-B756BBCF9F1E}" srcId="{752268B8-7C57-4D55-8F10-75BF39A8F3B2}" destId="{621DA733-00EF-4984-8A84-F4083467EC8B}" srcOrd="0" destOrd="0" parTransId="{A29C4723-3F99-4873-949F-F383A33F91F5}" sibTransId="{B038E2D2-0273-4589-BB85-F1B35A0635D0}"/>
    <dgm:cxn modelId="{69CD45B5-65FC-4168-BB1B-A0B86FD69593}" type="presOf" srcId="{C6BFDD92-A2E3-44A5-B063-418E247900D9}" destId="{6611AD74-25B8-41F0-B77E-ED01D97FB63E}" srcOrd="0" destOrd="1" presId="urn:microsoft.com/office/officeart/2005/8/layout/hList1"/>
    <dgm:cxn modelId="{51159525-45AC-4E5F-8751-24DC0736EE67}" srcId="{621DA733-00EF-4984-8A84-F4083467EC8B}" destId="{88AAA5C5-1B10-44CF-9CAE-17BAA72569BF}" srcOrd="2" destOrd="0" parTransId="{C70F3E3F-7C52-4C3A-A4E7-08254DFC2A9C}" sibTransId="{4DDB34F8-4A83-4CA4-A861-3154BC2E20F1}"/>
    <dgm:cxn modelId="{32A53F44-73B1-4642-9054-7F26DC3D4826}" type="presOf" srcId="{88AAA5C5-1B10-44CF-9CAE-17BAA72569BF}" destId="{6611AD74-25B8-41F0-B77E-ED01D97FB63E}" srcOrd="0" destOrd="2" presId="urn:microsoft.com/office/officeart/2005/8/layout/hList1"/>
    <dgm:cxn modelId="{0848286B-D281-4515-9C00-D194CC0C5A95}" srcId="{621DA733-00EF-4984-8A84-F4083467EC8B}" destId="{C6BFDD92-A2E3-44A5-B063-418E247900D9}" srcOrd="1" destOrd="0" parTransId="{F1750FC6-104D-4582-BB60-E9DA2CDAB56A}" sibTransId="{27006F45-1A11-4664-8A6F-53F3128E16A2}"/>
    <dgm:cxn modelId="{CB1B5037-1B3F-4FEA-B885-C31EA1BA2926}" type="presOf" srcId="{16076314-602A-4F63-9704-C183F6FD267B}" destId="{2409FC96-C2FA-416B-AAA2-42A4485C3393}" srcOrd="0" destOrd="0" presId="urn:microsoft.com/office/officeart/2005/8/layout/hList1"/>
    <dgm:cxn modelId="{04445564-1370-48C2-8715-5136A03F1EBA}" srcId="{1B32C5BE-29E8-4B92-8211-F49959B621E4}" destId="{D62DF7C5-CC6C-46DA-AA9C-58A18CEF6701}" srcOrd="1" destOrd="0" parTransId="{4FB115C8-DA54-4FB0-AB1E-C4E301CE7E23}" sibTransId="{8F60C7D1-D0D4-4178-BD01-9CA7D79B64A3}"/>
    <dgm:cxn modelId="{092CE9AF-F806-428A-88D4-C844DD6C1C93}" type="presOf" srcId="{882B91CC-6D4F-44DA-B098-6F4959F7725A}" destId="{6611AD74-25B8-41F0-B77E-ED01D97FB63E}" srcOrd="0" destOrd="0" presId="urn:microsoft.com/office/officeart/2005/8/layout/hList1"/>
    <dgm:cxn modelId="{760399D3-9300-456A-A7E8-06D31A4630E5}" type="presOf" srcId="{752268B8-7C57-4D55-8F10-75BF39A8F3B2}" destId="{3ACBBFA6-7FF0-4FF8-9E65-E8261C2032B7}" srcOrd="0" destOrd="0" presId="urn:microsoft.com/office/officeart/2005/8/layout/hList1"/>
    <dgm:cxn modelId="{C2DC258E-BE4D-43E9-A124-5C8AE659FB9F}" type="presOf" srcId="{1B32C5BE-29E8-4B92-8211-F49959B621E4}" destId="{818FB331-AF12-43A1-9EBB-B70E0C9E966B}" srcOrd="0" destOrd="0" presId="urn:microsoft.com/office/officeart/2005/8/layout/hList1"/>
    <dgm:cxn modelId="{B9907951-A8B2-488F-9C75-736B2285EE15}" srcId="{621DA733-00EF-4984-8A84-F4083467EC8B}" destId="{882B91CC-6D4F-44DA-B098-6F4959F7725A}" srcOrd="0" destOrd="0" parTransId="{DAB05B20-85BC-4196-ABFA-5E7D418C44D9}" sibTransId="{A241D944-CD83-4E0B-A55B-3C8E273F0BCA}"/>
    <dgm:cxn modelId="{3CF8C2FF-8C49-41C5-BE38-C8C8C0F8D12C}" srcId="{1B32C5BE-29E8-4B92-8211-F49959B621E4}" destId="{16076314-602A-4F63-9704-C183F6FD267B}" srcOrd="0" destOrd="0" parTransId="{1C0CB3BD-F769-41A3-8EB6-F5E6FB6389F6}" sibTransId="{B5E0D594-BC71-4629-A3F9-FC0D8D6EA57D}"/>
    <dgm:cxn modelId="{AF86B83E-0784-42B3-B388-12E14B5FA5BD}" type="presParOf" srcId="{3ACBBFA6-7FF0-4FF8-9E65-E8261C2032B7}" destId="{416DDB71-611B-4286-A108-6F3A98C8A6A5}" srcOrd="0" destOrd="0" presId="urn:microsoft.com/office/officeart/2005/8/layout/hList1"/>
    <dgm:cxn modelId="{27498FFD-2AAF-4F46-B505-62958F9E4292}" type="presParOf" srcId="{416DDB71-611B-4286-A108-6F3A98C8A6A5}" destId="{A2CB3C20-BE9F-4649-B6A6-6013DA964A48}" srcOrd="0" destOrd="0" presId="urn:microsoft.com/office/officeart/2005/8/layout/hList1"/>
    <dgm:cxn modelId="{40E64981-5C5F-4DBA-A97C-E187CA680AC5}" type="presParOf" srcId="{416DDB71-611B-4286-A108-6F3A98C8A6A5}" destId="{6611AD74-25B8-41F0-B77E-ED01D97FB63E}" srcOrd="1" destOrd="0" presId="urn:microsoft.com/office/officeart/2005/8/layout/hList1"/>
    <dgm:cxn modelId="{3BD37CA2-C508-45D8-86F9-EF821B14921E}" type="presParOf" srcId="{3ACBBFA6-7FF0-4FF8-9E65-E8261C2032B7}" destId="{D5F986A0-D90E-40B3-85CC-71FF7974F209}" srcOrd="1" destOrd="0" presId="urn:microsoft.com/office/officeart/2005/8/layout/hList1"/>
    <dgm:cxn modelId="{828D9C30-7E7E-44C0-A7B1-1CDE43EF3147}" type="presParOf" srcId="{3ACBBFA6-7FF0-4FF8-9E65-E8261C2032B7}" destId="{8925D1E7-4300-4142-B6C2-55FE54493FC6}" srcOrd="2" destOrd="0" presId="urn:microsoft.com/office/officeart/2005/8/layout/hList1"/>
    <dgm:cxn modelId="{42AC5E1D-186F-4024-9787-3D9677FDF2DF}" type="presParOf" srcId="{8925D1E7-4300-4142-B6C2-55FE54493FC6}" destId="{818FB331-AF12-43A1-9EBB-B70E0C9E966B}" srcOrd="0" destOrd="0" presId="urn:microsoft.com/office/officeart/2005/8/layout/hList1"/>
    <dgm:cxn modelId="{C8BC1CD3-ACB6-439C-B1EA-744BA04DE14A}" type="presParOf" srcId="{8925D1E7-4300-4142-B6C2-55FE54493FC6}" destId="{2409FC96-C2FA-416B-AAA2-42A4485C33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2250FE-5B93-4229-879F-142586FB7B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47720F-B617-4496-9F5D-7FBD3F59C403}">
      <dgm:prSet phldrT="[Text]"/>
      <dgm:spPr/>
      <dgm:t>
        <a:bodyPr/>
        <a:lstStyle/>
        <a:p>
          <a:r>
            <a:rPr lang="en-US" dirty="0" smtClean="0"/>
            <a:t>Community program</a:t>
          </a:r>
          <a:endParaRPr lang="en-US" dirty="0"/>
        </a:p>
      </dgm:t>
    </dgm:pt>
    <dgm:pt modelId="{5030992E-A5EB-47FA-AAE8-FCC424E3321F}" type="parTrans" cxnId="{260B814A-9DA4-4911-BFBA-976BB48DCF01}">
      <dgm:prSet/>
      <dgm:spPr/>
      <dgm:t>
        <a:bodyPr/>
        <a:lstStyle/>
        <a:p>
          <a:endParaRPr lang="en-US"/>
        </a:p>
      </dgm:t>
    </dgm:pt>
    <dgm:pt modelId="{CB558BC4-2C35-4226-B772-118A09790EAA}" type="sibTrans" cxnId="{260B814A-9DA4-4911-BFBA-976BB48DCF01}">
      <dgm:prSet/>
      <dgm:spPr/>
      <dgm:t>
        <a:bodyPr/>
        <a:lstStyle/>
        <a:p>
          <a:endParaRPr lang="en-US"/>
        </a:p>
      </dgm:t>
    </dgm:pt>
    <dgm:pt modelId="{2A6C55E6-0906-4FE8-95E5-66EEF7463C75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Immunization programs</a:t>
          </a:r>
          <a:endParaRPr lang="en-US" dirty="0">
            <a:latin typeface="Cambria" pitchFamily="18" charset="0"/>
          </a:endParaRPr>
        </a:p>
      </dgm:t>
    </dgm:pt>
    <dgm:pt modelId="{11E42CC2-22B9-425F-82F7-D8A27255AE44}" type="parTrans" cxnId="{FEF50220-A714-4F41-86EA-9834D10BAD7A}">
      <dgm:prSet/>
      <dgm:spPr/>
      <dgm:t>
        <a:bodyPr/>
        <a:lstStyle/>
        <a:p>
          <a:endParaRPr lang="en-US"/>
        </a:p>
      </dgm:t>
    </dgm:pt>
    <dgm:pt modelId="{7CC7F676-0986-4F32-9870-344D5FFDD97A}" type="sibTrans" cxnId="{FEF50220-A714-4F41-86EA-9834D10BAD7A}">
      <dgm:prSet/>
      <dgm:spPr/>
      <dgm:t>
        <a:bodyPr/>
        <a:lstStyle/>
        <a:p>
          <a:endParaRPr lang="en-US"/>
        </a:p>
      </dgm:t>
    </dgm:pt>
    <dgm:pt modelId="{1EDFBDC6-BE5A-4A4C-8F9A-C55B0A05950E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Bicycle  safety program, safe driving</a:t>
          </a:r>
          <a:endParaRPr lang="en-US" dirty="0">
            <a:latin typeface="Cambria" pitchFamily="18" charset="0"/>
          </a:endParaRPr>
        </a:p>
      </dgm:t>
    </dgm:pt>
    <dgm:pt modelId="{92C871B6-ACD8-41E1-975E-F7A26254301C}" type="parTrans" cxnId="{41B59537-ED7F-4B4F-BCBB-9A96088B48D7}">
      <dgm:prSet/>
      <dgm:spPr/>
      <dgm:t>
        <a:bodyPr/>
        <a:lstStyle/>
        <a:p>
          <a:endParaRPr lang="en-US"/>
        </a:p>
      </dgm:t>
    </dgm:pt>
    <dgm:pt modelId="{1DAF935B-6C2E-4C82-923A-F1114D5EA897}" type="sibTrans" cxnId="{41B59537-ED7F-4B4F-BCBB-9A96088B48D7}">
      <dgm:prSet/>
      <dgm:spPr/>
      <dgm:t>
        <a:bodyPr/>
        <a:lstStyle/>
        <a:p>
          <a:endParaRPr lang="en-US"/>
        </a:p>
      </dgm:t>
    </dgm:pt>
    <dgm:pt modelId="{BF24B852-249F-4283-AD1B-594DEC170593}">
      <dgm:prSet phldrT="[Text]"/>
      <dgm:spPr/>
      <dgm:t>
        <a:bodyPr/>
        <a:lstStyle/>
        <a:p>
          <a:r>
            <a:rPr lang="en-US" dirty="0" smtClean="0"/>
            <a:t>Hospitals</a:t>
          </a:r>
          <a:endParaRPr lang="en-US" dirty="0"/>
        </a:p>
      </dgm:t>
    </dgm:pt>
    <dgm:pt modelId="{96CF510C-3246-4051-9BC7-B0A3B9D7F2ED}" type="parTrans" cxnId="{FB6AE9CC-0304-46F8-B892-DAC7D42C19CC}">
      <dgm:prSet/>
      <dgm:spPr/>
      <dgm:t>
        <a:bodyPr/>
        <a:lstStyle/>
        <a:p>
          <a:endParaRPr lang="en-US"/>
        </a:p>
      </dgm:t>
    </dgm:pt>
    <dgm:pt modelId="{64397928-FA4D-4DBC-93FF-40C40BCD5672}" type="sibTrans" cxnId="{FB6AE9CC-0304-46F8-B892-DAC7D42C19CC}">
      <dgm:prSet/>
      <dgm:spPr/>
      <dgm:t>
        <a:bodyPr/>
        <a:lstStyle/>
        <a:p>
          <a:endParaRPr lang="en-US"/>
        </a:p>
      </dgm:t>
    </dgm:pt>
    <dgm:pt modelId="{05B4DD0A-B155-4D5A-9FED-BC576F2EDFF8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Infection control; Stress reduction;  Time management; exercise &amp; fitness; </a:t>
          </a:r>
          <a:endParaRPr lang="en-US" dirty="0">
            <a:latin typeface="Cambria" pitchFamily="18" charset="0"/>
          </a:endParaRPr>
        </a:p>
      </dgm:t>
    </dgm:pt>
    <dgm:pt modelId="{B023BF70-027C-4E6A-92EA-D04CF5D9646E}" type="parTrans" cxnId="{90E2AB97-A04D-4A0D-A2F9-77205B4F4992}">
      <dgm:prSet/>
      <dgm:spPr/>
      <dgm:t>
        <a:bodyPr/>
        <a:lstStyle/>
        <a:p>
          <a:endParaRPr lang="en-US"/>
        </a:p>
      </dgm:t>
    </dgm:pt>
    <dgm:pt modelId="{A0067BA8-23E1-4E8C-AD33-18AB471F2205}" type="sibTrans" cxnId="{90E2AB97-A04D-4A0D-A2F9-77205B4F4992}">
      <dgm:prSet/>
      <dgm:spPr/>
      <dgm:t>
        <a:bodyPr/>
        <a:lstStyle/>
        <a:p>
          <a:endParaRPr lang="en-US"/>
        </a:p>
      </dgm:t>
    </dgm:pt>
    <dgm:pt modelId="{A6AFDB6D-92F4-4017-8A5B-7F7ADDD7A658}">
      <dgm:prSet phldrT="[Text]"/>
      <dgm:spPr/>
      <dgm:t>
        <a:bodyPr/>
        <a:lstStyle/>
        <a:p>
          <a:r>
            <a:rPr lang="en-US" dirty="0" smtClean="0"/>
            <a:t>Schools</a:t>
          </a:r>
          <a:endParaRPr lang="en-US" dirty="0"/>
        </a:p>
      </dgm:t>
    </dgm:pt>
    <dgm:pt modelId="{D53461C4-5C6B-47FD-B048-03BF810C7A34}" type="parTrans" cxnId="{6064DC62-868C-4119-8A37-9D9F7AC98CF9}">
      <dgm:prSet/>
      <dgm:spPr/>
      <dgm:t>
        <a:bodyPr/>
        <a:lstStyle/>
        <a:p>
          <a:endParaRPr lang="en-US"/>
        </a:p>
      </dgm:t>
    </dgm:pt>
    <dgm:pt modelId="{219638BF-6493-412A-AB72-1B7C9E054A75}" type="sibTrans" cxnId="{6064DC62-868C-4119-8A37-9D9F7AC98CF9}">
      <dgm:prSet/>
      <dgm:spPr/>
      <dgm:t>
        <a:bodyPr/>
        <a:lstStyle/>
        <a:p>
          <a:endParaRPr lang="en-US"/>
        </a:p>
      </dgm:t>
    </dgm:pt>
    <dgm:pt modelId="{74C9E54D-0CC3-4F7A-A0AF-0B2967B1459F}">
      <dgm:prSet phldrT="[Text]" custT="1"/>
      <dgm:spPr/>
      <dgm:t>
        <a:bodyPr/>
        <a:lstStyle/>
        <a:p>
          <a:r>
            <a:rPr lang="en-US" sz="1500" dirty="0" smtClean="0">
              <a:latin typeface="Cambria" pitchFamily="18" charset="0"/>
            </a:rPr>
            <a:t> </a:t>
          </a:r>
          <a:r>
            <a:rPr lang="en-US" sz="1800" dirty="0" smtClean="0">
              <a:latin typeface="Cambria" pitchFamily="18" charset="0"/>
            </a:rPr>
            <a:t>basic nutrition; dental care; activity &amp; play; drug/alcohol; Domestic violence</a:t>
          </a:r>
          <a:endParaRPr lang="en-US" sz="1800" dirty="0">
            <a:latin typeface="Cambria" pitchFamily="18" charset="0"/>
          </a:endParaRPr>
        </a:p>
      </dgm:t>
    </dgm:pt>
    <dgm:pt modelId="{199431F8-1F7B-4282-898E-33A1D6694E80}" type="parTrans" cxnId="{7193326E-5C95-4A01-8433-1A03953D89C1}">
      <dgm:prSet/>
      <dgm:spPr/>
      <dgm:t>
        <a:bodyPr/>
        <a:lstStyle/>
        <a:p>
          <a:endParaRPr lang="en-US"/>
        </a:p>
      </dgm:t>
    </dgm:pt>
    <dgm:pt modelId="{81F0751B-934D-47AF-B50F-73EF36661040}" type="sibTrans" cxnId="{7193326E-5C95-4A01-8433-1A03953D89C1}">
      <dgm:prSet/>
      <dgm:spPr/>
      <dgm:t>
        <a:bodyPr/>
        <a:lstStyle/>
        <a:p>
          <a:endParaRPr lang="en-US"/>
        </a:p>
      </dgm:t>
    </dgm:pt>
    <dgm:pt modelId="{6655A61B-EC05-4BD3-BA8E-890D1ED1D8E6}" type="pres">
      <dgm:prSet presAssocID="{422250FE-5B93-4229-879F-142586FB7B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D1B0A0-8B1B-405A-9BBC-6AE76BCE5178}" type="pres">
      <dgm:prSet presAssocID="{ED47720F-B617-4496-9F5D-7FBD3F59C403}" presName="linNode" presStyleCnt="0"/>
      <dgm:spPr/>
    </dgm:pt>
    <dgm:pt modelId="{E4AD3BE2-C413-42C3-A5B9-B28B1B0C076E}" type="pres">
      <dgm:prSet presAssocID="{ED47720F-B617-4496-9F5D-7FBD3F59C40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CD5EC-B752-4B73-B734-A54E7689EB99}" type="pres">
      <dgm:prSet presAssocID="{ED47720F-B617-4496-9F5D-7FBD3F59C40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030F0-4F9E-4A3E-9012-04C6C9175AC1}" type="pres">
      <dgm:prSet presAssocID="{CB558BC4-2C35-4226-B772-118A09790EAA}" presName="sp" presStyleCnt="0"/>
      <dgm:spPr/>
    </dgm:pt>
    <dgm:pt modelId="{0236CEAB-D7F6-4C43-A9D8-DEAC48BA3047}" type="pres">
      <dgm:prSet presAssocID="{BF24B852-249F-4283-AD1B-594DEC170593}" presName="linNode" presStyleCnt="0"/>
      <dgm:spPr/>
    </dgm:pt>
    <dgm:pt modelId="{2A31BFC1-5534-45E2-BB47-91A0BBF862F2}" type="pres">
      <dgm:prSet presAssocID="{BF24B852-249F-4283-AD1B-594DEC17059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6F861-2105-448F-8471-481CE739D170}" type="pres">
      <dgm:prSet presAssocID="{BF24B852-249F-4283-AD1B-594DEC17059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3FB68-D493-4AB5-BAB8-C7336B3F9225}" type="pres">
      <dgm:prSet presAssocID="{64397928-FA4D-4DBC-93FF-40C40BCD5672}" presName="sp" presStyleCnt="0"/>
      <dgm:spPr/>
    </dgm:pt>
    <dgm:pt modelId="{239A8AA0-B706-4997-BC76-D71EF745BACF}" type="pres">
      <dgm:prSet presAssocID="{A6AFDB6D-92F4-4017-8A5B-7F7ADDD7A658}" presName="linNode" presStyleCnt="0"/>
      <dgm:spPr/>
    </dgm:pt>
    <dgm:pt modelId="{9F0380EF-68B6-45E0-AA98-5A45275824F5}" type="pres">
      <dgm:prSet presAssocID="{A6AFDB6D-92F4-4017-8A5B-7F7ADDD7A65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22219-AAEF-4685-8FAC-9BB5D606642E}" type="pres">
      <dgm:prSet presAssocID="{A6AFDB6D-92F4-4017-8A5B-7F7ADDD7A65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BCCC82-5BA5-4D68-81AA-42FE4FE10227}" type="presOf" srcId="{A6AFDB6D-92F4-4017-8A5B-7F7ADDD7A658}" destId="{9F0380EF-68B6-45E0-AA98-5A45275824F5}" srcOrd="0" destOrd="0" presId="urn:microsoft.com/office/officeart/2005/8/layout/vList5"/>
    <dgm:cxn modelId="{E293DAB0-92F3-427A-9AE6-AC6B18B844B7}" type="presOf" srcId="{422250FE-5B93-4229-879F-142586FB7B24}" destId="{6655A61B-EC05-4BD3-BA8E-890D1ED1D8E6}" srcOrd="0" destOrd="0" presId="urn:microsoft.com/office/officeart/2005/8/layout/vList5"/>
    <dgm:cxn modelId="{78358597-2A85-4B38-96AE-2E097F859F3E}" type="presOf" srcId="{2A6C55E6-0906-4FE8-95E5-66EEF7463C75}" destId="{5E1CD5EC-B752-4B73-B734-A54E7689EB99}" srcOrd="0" destOrd="0" presId="urn:microsoft.com/office/officeart/2005/8/layout/vList5"/>
    <dgm:cxn modelId="{37AC3FA2-CB06-4654-8C0A-A0E75EDB285D}" type="presOf" srcId="{ED47720F-B617-4496-9F5D-7FBD3F59C403}" destId="{E4AD3BE2-C413-42C3-A5B9-B28B1B0C076E}" srcOrd="0" destOrd="0" presId="urn:microsoft.com/office/officeart/2005/8/layout/vList5"/>
    <dgm:cxn modelId="{FB6AE9CC-0304-46F8-B892-DAC7D42C19CC}" srcId="{422250FE-5B93-4229-879F-142586FB7B24}" destId="{BF24B852-249F-4283-AD1B-594DEC170593}" srcOrd="1" destOrd="0" parTransId="{96CF510C-3246-4051-9BC7-B0A3B9D7F2ED}" sibTransId="{64397928-FA4D-4DBC-93FF-40C40BCD5672}"/>
    <dgm:cxn modelId="{F0933E29-722F-4EC6-8172-51A3376A655A}" type="presOf" srcId="{1EDFBDC6-BE5A-4A4C-8F9A-C55B0A05950E}" destId="{5E1CD5EC-B752-4B73-B734-A54E7689EB99}" srcOrd="0" destOrd="1" presId="urn:microsoft.com/office/officeart/2005/8/layout/vList5"/>
    <dgm:cxn modelId="{7CA460BB-845C-426A-AC42-473FF062E240}" type="presOf" srcId="{74C9E54D-0CC3-4F7A-A0AF-0B2967B1459F}" destId="{AF422219-AAEF-4685-8FAC-9BB5D606642E}" srcOrd="0" destOrd="0" presId="urn:microsoft.com/office/officeart/2005/8/layout/vList5"/>
    <dgm:cxn modelId="{6064DC62-868C-4119-8A37-9D9F7AC98CF9}" srcId="{422250FE-5B93-4229-879F-142586FB7B24}" destId="{A6AFDB6D-92F4-4017-8A5B-7F7ADDD7A658}" srcOrd="2" destOrd="0" parTransId="{D53461C4-5C6B-47FD-B048-03BF810C7A34}" sibTransId="{219638BF-6493-412A-AB72-1B7C9E054A75}"/>
    <dgm:cxn modelId="{7193326E-5C95-4A01-8433-1A03953D89C1}" srcId="{A6AFDB6D-92F4-4017-8A5B-7F7ADDD7A658}" destId="{74C9E54D-0CC3-4F7A-A0AF-0B2967B1459F}" srcOrd="0" destOrd="0" parTransId="{199431F8-1F7B-4282-898E-33A1D6694E80}" sibTransId="{81F0751B-934D-47AF-B50F-73EF36661040}"/>
    <dgm:cxn modelId="{41B59537-ED7F-4B4F-BCBB-9A96088B48D7}" srcId="{ED47720F-B617-4496-9F5D-7FBD3F59C403}" destId="{1EDFBDC6-BE5A-4A4C-8F9A-C55B0A05950E}" srcOrd="1" destOrd="0" parTransId="{92C871B6-ACD8-41E1-975E-F7A26254301C}" sibTransId="{1DAF935B-6C2E-4C82-923A-F1114D5EA897}"/>
    <dgm:cxn modelId="{BC8EBF85-133A-468E-B27E-2FE2AA633116}" type="presOf" srcId="{BF24B852-249F-4283-AD1B-594DEC170593}" destId="{2A31BFC1-5534-45E2-BB47-91A0BBF862F2}" srcOrd="0" destOrd="0" presId="urn:microsoft.com/office/officeart/2005/8/layout/vList5"/>
    <dgm:cxn modelId="{1231C4B5-57DA-4701-8167-D2A1A1F0D235}" type="presOf" srcId="{05B4DD0A-B155-4D5A-9FED-BC576F2EDFF8}" destId="{83D6F861-2105-448F-8471-481CE739D170}" srcOrd="0" destOrd="0" presId="urn:microsoft.com/office/officeart/2005/8/layout/vList5"/>
    <dgm:cxn modelId="{90E2AB97-A04D-4A0D-A2F9-77205B4F4992}" srcId="{BF24B852-249F-4283-AD1B-594DEC170593}" destId="{05B4DD0A-B155-4D5A-9FED-BC576F2EDFF8}" srcOrd="0" destOrd="0" parTransId="{B023BF70-027C-4E6A-92EA-D04CF5D9646E}" sibTransId="{A0067BA8-23E1-4E8C-AD33-18AB471F2205}"/>
    <dgm:cxn modelId="{260B814A-9DA4-4911-BFBA-976BB48DCF01}" srcId="{422250FE-5B93-4229-879F-142586FB7B24}" destId="{ED47720F-B617-4496-9F5D-7FBD3F59C403}" srcOrd="0" destOrd="0" parTransId="{5030992E-A5EB-47FA-AAE8-FCC424E3321F}" sibTransId="{CB558BC4-2C35-4226-B772-118A09790EAA}"/>
    <dgm:cxn modelId="{FEF50220-A714-4F41-86EA-9834D10BAD7A}" srcId="{ED47720F-B617-4496-9F5D-7FBD3F59C403}" destId="{2A6C55E6-0906-4FE8-95E5-66EEF7463C75}" srcOrd="0" destOrd="0" parTransId="{11E42CC2-22B9-425F-82F7-D8A27255AE44}" sibTransId="{7CC7F676-0986-4F32-9870-344D5FFDD97A}"/>
    <dgm:cxn modelId="{86F79735-7015-4163-9142-B72C79BF754D}" type="presParOf" srcId="{6655A61B-EC05-4BD3-BA8E-890D1ED1D8E6}" destId="{17D1B0A0-8B1B-405A-9BBC-6AE76BCE5178}" srcOrd="0" destOrd="0" presId="urn:microsoft.com/office/officeart/2005/8/layout/vList5"/>
    <dgm:cxn modelId="{F72E621F-71C8-4F7C-977F-656F3FC87382}" type="presParOf" srcId="{17D1B0A0-8B1B-405A-9BBC-6AE76BCE5178}" destId="{E4AD3BE2-C413-42C3-A5B9-B28B1B0C076E}" srcOrd="0" destOrd="0" presId="urn:microsoft.com/office/officeart/2005/8/layout/vList5"/>
    <dgm:cxn modelId="{DF41DAFD-3159-4A4C-B247-A53EEE9475E3}" type="presParOf" srcId="{17D1B0A0-8B1B-405A-9BBC-6AE76BCE5178}" destId="{5E1CD5EC-B752-4B73-B734-A54E7689EB99}" srcOrd="1" destOrd="0" presId="urn:microsoft.com/office/officeart/2005/8/layout/vList5"/>
    <dgm:cxn modelId="{C9F390BC-3A8E-410E-AAF7-FD6587745ED9}" type="presParOf" srcId="{6655A61B-EC05-4BD3-BA8E-890D1ED1D8E6}" destId="{0C8030F0-4F9E-4A3E-9012-04C6C9175AC1}" srcOrd="1" destOrd="0" presId="urn:microsoft.com/office/officeart/2005/8/layout/vList5"/>
    <dgm:cxn modelId="{F5E5343D-7284-4E96-9892-D63A78C49E10}" type="presParOf" srcId="{6655A61B-EC05-4BD3-BA8E-890D1ED1D8E6}" destId="{0236CEAB-D7F6-4C43-A9D8-DEAC48BA3047}" srcOrd="2" destOrd="0" presId="urn:microsoft.com/office/officeart/2005/8/layout/vList5"/>
    <dgm:cxn modelId="{FF25BAF7-D7F8-4A57-8616-7B5F81893CA8}" type="presParOf" srcId="{0236CEAB-D7F6-4C43-A9D8-DEAC48BA3047}" destId="{2A31BFC1-5534-45E2-BB47-91A0BBF862F2}" srcOrd="0" destOrd="0" presId="urn:microsoft.com/office/officeart/2005/8/layout/vList5"/>
    <dgm:cxn modelId="{E210C0B2-4A11-456C-979C-AC4828B06FC8}" type="presParOf" srcId="{0236CEAB-D7F6-4C43-A9D8-DEAC48BA3047}" destId="{83D6F861-2105-448F-8471-481CE739D170}" srcOrd="1" destOrd="0" presId="urn:microsoft.com/office/officeart/2005/8/layout/vList5"/>
    <dgm:cxn modelId="{2D5E3036-E9E6-44F0-A78B-0D25B4539A1F}" type="presParOf" srcId="{6655A61B-EC05-4BD3-BA8E-890D1ED1D8E6}" destId="{80A3FB68-D493-4AB5-BAB8-C7336B3F9225}" srcOrd="3" destOrd="0" presId="urn:microsoft.com/office/officeart/2005/8/layout/vList5"/>
    <dgm:cxn modelId="{39B4AA4E-2C9B-477D-948F-41AABCE13D5E}" type="presParOf" srcId="{6655A61B-EC05-4BD3-BA8E-890D1ED1D8E6}" destId="{239A8AA0-B706-4997-BC76-D71EF745BACF}" srcOrd="4" destOrd="0" presId="urn:microsoft.com/office/officeart/2005/8/layout/vList5"/>
    <dgm:cxn modelId="{6DB127DD-A7AF-4870-9525-A439713CF1F3}" type="presParOf" srcId="{239A8AA0-B706-4997-BC76-D71EF745BACF}" destId="{9F0380EF-68B6-45E0-AA98-5A45275824F5}" srcOrd="0" destOrd="0" presId="urn:microsoft.com/office/officeart/2005/8/layout/vList5"/>
    <dgm:cxn modelId="{B7971CA0-7C05-4DA5-82BB-EBFC3244119B}" type="presParOf" srcId="{239A8AA0-B706-4997-BC76-D71EF745BACF}" destId="{AF422219-AAEF-4685-8FAC-9BB5D60664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2250FE-5B93-4229-879F-142586FB7B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47720F-B617-4496-9F5D-7FBD3F59C403}">
      <dgm:prSet phldrT="[Text]"/>
      <dgm:spPr/>
      <dgm:t>
        <a:bodyPr/>
        <a:lstStyle/>
        <a:p>
          <a:r>
            <a:rPr lang="en-US" dirty="0" smtClean="0"/>
            <a:t>Worksite programs</a:t>
          </a:r>
          <a:endParaRPr lang="en-US" dirty="0"/>
        </a:p>
      </dgm:t>
    </dgm:pt>
    <dgm:pt modelId="{5030992E-A5EB-47FA-AAE8-FCC424E3321F}" type="parTrans" cxnId="{260B814A-9DA4-4911-BFBA-976BB48DCF01}">
      <dgm:prSet/>
      <dgm:spPr/>
      <dgm:t>
        <a:bodyPr/>
        <a:lstStyle/>
        <a:p>
          <a:endParaRPr lang="en-US"/>
        </a:p>
      </dgm:t>
    </dgm:pt>
    <dgm:pt modelId="{CB558BC4-2C35-4226-B772-118A09790EAA}" type="sibTrans" cxnId="{260B814A-9DA4-4911-BFBA-976BB48DCF01}">
      <dgm:prSet/>
      <dgm:spPr/>
      <dgm:t>
        <a:bodyPr/>
        <a:lstStyle/>
        <a:p>
          <a:endParaRPr lang="en-US"/>
        </a:p>
      </dgm:t>
    </dgm:pt>
    <dgm:pt modelId="{2A6C55E6-0906-4FE8-95E5-66EEF7463C75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Screening for high blood pressure</a:t>
          </a:r>
          <a:endParaRPr lang="en-US" sz="1800" dirty="0">
            <a:latin typeface="Cambria" pitchFamily="18" charset="0"/>
          </a:endParaRPr>
        </a:p>
      </dgm:t>
    </dgm:pt>
    <dgm:pt modelId="{11E42CC2-22B9-425F-82F7-D8A27255AE44}" type="parTrans" cxnId="{FEF50220-A714-4F41-86EA-9834D10BAD7A}">
      <dgm:prSet/>
      <dgm:spPr/>
      <dgm:t>
        <a:bodyPr/>
        <a:lstStyle/>
        <a:p>
          <a:endParaRPr lang="en-US"/>
        </a:p>
      </dgm:t>
    </dgm:pt>
    <dgm:pt modelId="{7CC7F676-0986-4F32-9870-344D5FFDD97A}" type="sibTrans" cxnId="{FEF50220-A714-4F41-86EA-9834D10BAD7A}">
      <dgm:prSet/>
      <dgm:spPr/>
      <dgm:t>
        <a:bodyPr/>
        <a:lstStyle/>
        <a:p>
          <a:endParaRPr lang="en-US"/>
        </a:p>
      </dgm:t>
    </dgm:pt>
    <dgm:pt modelId="{1EDFBDC6-BE5A-4A4C-8F9A-C55B0A05950E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Fitness; relaxation techniques</a:t>
          </a:r>
          <a:endParaRPr lang="en-US" sz="1800" dirty="0">
            <a:latin typeface="Cambria" pitchFamily="18" charset="0"/>
          </a:endParaRPr>
        </a:p>
      </dgm:t>
    </dgm:pt>
    <dgm:pt modelId="{92C871B6-ACD8-41E1-975E-F7A26254301C}" type="parTrans" cxnId="{41B59537-ED7F-4B4F-BCBB-9A96088B48D7}">
      <dgm:prSet/>
      <dgm:spPr/>
      <dgm:t>
        <a:bodyPr/>
        <a:lstStyle/>
        <a:p>
          <a:endParaRPr lang="en-US"/>
        </a:p>
      </dgm:t>
    </dgm:pt>
    <dgm:pt modelId="{1DAF935B-6C2E-4C82-923A-F1114D5EA897}" type="sibTrans" cxnId="{41B59537-ED7F-4B4F-BCBB-9A96088B48D7}">
      <dgm:prSet/>
      <dgm:spPr/>
      <dgm:t>
        <a:bodyPr/>
        <a:lstStyle/>
        <a:p>
          <a:endParaRPr lang="en-US"/>
        </a:p>
      </dgm:t>
    </dgm:pt>
    <dgm:pt modelId="{BF24B852-249F-4283-AD1B-594DEC170593}">
      <dgm:prSet phldrT="[Text]"/>
      <dgm:spPr/>
      <dgm:t>
        <a:bodyPr/>
        <a:lstStyle/>
        <a:p>
          <a:r>
            <a:rPr lang="en-US" dirty="0" smtClean="0"/>
            <a:t>Retirement centers</a:t>
          </a:r>
          <a:endParaRPr lang="en-US" dirty="0"/>
        </a:p>
      </dgm:t>
    </dgm:pt>
    <dgm:pt modelId="{96CF510C-3246-4051-9BC7-B0A3B9D7F2ED}" type="parTrans" cxnId="{FB6AE9CC-0304-46F8-B892-DAC7D42C19CC}">
      <dgm:prSet/>
      <dgm:spPr/>
      <dgm:t>
        <a:bodyPr/>
        <a:lstStyle/>
        <a:p>
          <a:endParaRPr lang="en-US"/>
        </a:p>
      </dgm:t>
    </dgm:pt>
    <dgm:pt modelId="{64397928-FA4D-4DBC-93FF-40C40BCD5672}" type="sibTrans" cxnId="{FB6AE9CC-0304-46F8-B892-DAC7D42C19CC}">
      <dgm:prSet/>
      <dgm:spPr/>
      <dgm:t>
        <a:bodyPr/>
        <a:lstStyle/>
        <a:p>
          <a:endParaRPr lang="en-US"/>
        </a:p>
      </dgm:t>
    </dgm:pt>
    <dgm:pt modelId="{05B4DD0A-B155-4D5A-9FED-BC576F2EDFF8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Classes for health protection </a:t>
          </a:r>
          <a:endParaRPr lang="en-US" sz="1800" dirty="0">
            <a:latin typeface="Cambria" pitchFamily="18" charset="0"/>
          </a:endParaRPr>
        </a:p>
      </dgm:t>
    </dgm:pt>
    <dgm:pt modelId="{B023BF70-027C-4E6A-92EA-D04CF5D9646E}" type="parTrans" cxnId="{90E2AB97-A04D-4A0D-A2F9-77205B4F4992}">
      <dgm:prSet/>
      <dgm:spPr/>
      <dgm:t>
        <a:bodyPr/>
        <a:lstStyle/>
        <a:p>
          <a:endParaRPr lang="en-US"/>
        </a:p>
      </dgm:t>
    </dgm:pt>
    <dgm:pt modelId="{A0067BA8-23E1-4E8C-AD33-18AB471F2205}" type="sibTrans" cxnId="{90E2AB97-A04D-4A0D-A2F9-77205B4F4992}">
      <dgm:prSet/>
      <dgm:spPr/>
      <dgm:t>
        <a:bodyPr/>
        <a:lstStyle/>
        <a:p>
          <a:endParaRPr lang="en-US"/>
        </a:p>
      </dgm:t>
    </dgm:pt>
    <dgm:pt modelId="{A6AFDB6D-92F4-4017-8A5B-7F7ADDD7A658}">
      <dgm:prSet phldrT="[Text]"/>
      <dgm:spPr/>
      <dgm:t>
        <a:bodyPr/>
        <a:lstStyle/>
        <a:p>
          <a:r>
            <a:rPr lang="en-US" dirty="0" smtClean="0"/>
            <a:t>Home based programs</a:t>
          </a:r>
          <a:endParaRPr lang="en-US" dirty="0"/>
        </a:p>
      </dgm:t>
    </dgm:pt>
    <dgm:pt modelId="{D53461C4-5C6B-47FD-B048-03BF810C7A34}" type="parTrans" cxnId="{6064DC62-868C-4119-8A37-9D9F7AC98CF9}">
      <dgm:prSet/>
      <dgm:spPr/>
      <dgm:t>
        <a:bodyPr/>
        <a:lstStyle/>
        <a:p>
          <a:endParaRPr lang="en-US"/>
        </a:p>
      </dgm:t>
    </dgm:pt>
    <dgm:pt modelId="{219638BF-6493-412A-AB72-1B7C9E054A75}" type="sibTrans" cxnId="{6064DC62-868C-4119-8A37-9D9F7AC98CF9}">
      <dgm:prSet/>
      <dgm:spPr/>
      <dgm:t>
        <a:bodyPr/>
        <a:lstStyle/>
        <a:p>
          <a:endParaRPr lang="en-US"/>
        </a:p>
      </dgm:t>
    </dgm:pt>
    <dgm:pt modelId="{74C9E54D-0CC3-4F7A-A0AF-0B2967B1459F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Diet counselor; fitness expert</a:t>
          </a:r>
          <a:endParaRPr lang="en-US" sz="1800" dirty="0">
            <a:latin typeface="Cambria" pitchFamily="18" charset="0"/>
          </a:endParaRPr>
        </a:p>
      </dgm:t>
    </dgm:pt>
    <dgm:pt modelId="{199431F8-1F7B-4282-898E-33A1D6694E80}" type="parTrans" cxnId="{7193326E-5C95-4A01-8433-1A03953D89C1}">
      <dgm:prSet/>
      <dgm:spPr/>
      <dgm:t>
        <a:bodyPr/>
        <a:lstStyle/>
        <a:p>
          <a:endParaRPr lang="en-US"/>
        </a:p>
      </dgm:t>
    </dgm:pt>
    <dgm:pt modelId="{81F0751B-934D-47AF-B50F-73EF36661040}" type="sibTrans" cxnId="{7193326E-5C95-4A01-8433-1A03953D89C1}">
      <dgm:prSet/>
      <dgm:spPr/>
      <dgm:t>
        <a:bodyPr/>
        <a:lstStyle/>
        <a:p>
          <a:endParaRPr lang="en-US"/>
        </a:p>
      </dgm:t>
    </dgm:pt>
    <dgm:pt modelId="{6655A61B-EC05-4BD3-BA8E-890D1ED1D8E6}" type="pres">
      <dgm:prSet presAssocID="{422250FE-5B93-4229-879F-142586FB7B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D1B0A0-8B1B-405A-9BBC-6AE76BCE5178}" type="pres">
      <dgm:prSet presAssocID="{ED47720F-B617-4496-9F5D-7FBD3F59C403}" presName="linNode" presStyleCnt="0"/>
      <dgm:spPr/>
    </dgm:pt>
    <dgm:pt modelId="{E4AD3BE2-C413-42C3-A5B9-B28B1B0C076E}" type="pres">
      <dgm:prSet presAssocID="{ED47720F-B617-4496-9F5D-7FBD3F59C40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CD5EC-B752-4B73-B734-A54E7689EB99}" type="pres">
      <dgm:prSet presAssocID="{ED47720F-B617-4496-9F5D-7FBD3F59C40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030F0-4F9E-4A3E-9012-04C6C9175AC1}" type="pres">
      <dgm:prSet presAssocID="{CB558BC4-2C35-4226-B772-118A09790EAA}" presName="sp" presStyleCnt="0"/>
      <dgm:spPr/>
    </dgm:pt>
    <dgm:pt modelId="{0236CEAB-D7F6-4C43-A9D8-DEAC48BA3047}" type="pres">
      <dgm:prSet presAssocID="{BF24B852-249F-4283-AD1B-594DEC170593}" presName="linNode" presStyleCnt="0"/>
      <dgm:spPr/>
    </dgm:pt>
    <dgm:pt modelId="{2A31BFC1-5534-45E2-BB47-91A0BBF862F2}" type="pres">
      <dgm:prSet presAssocID="{BF24B852-249F-4283-AD1B-594DEC17059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6F861-2105-448F-8471-481CE739D170}" type="pres">
      <dgm:prSet presAssocID="{BF24B852-249F-4283-AD1B-594DEC17059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3FB68-D493-4AB5-BAB8-C7336B3F9225}" type="pres">
      <dgm:prSet presAssocID="{64397928-FA4D-4DBC-93FF-40C40BCD5672}" presName="sp" presStyleCnt="0"/>
      <dgm:spPr/>
    </dgm:pt>
    <dgm:pt modelId="{239A8AA0-B706-4997-BC76-D71EF745BACF}" type="pres">
      <dgm:prSet presAssocID="{A6AFDB6D-92F4-4017-8A5B-7F7ADDD7A658}" presName="linNode" presStyleCnt="0"/>
      <dgm:spPr/>
    </dgm:pt>
    <dgm:pt modelId="{9F0380EF-68B6-45E0-AA98-5A45275824F5}" type="pres">
      <dgm:prSet presAssocID="{A6AFDB6D-92F4-4017-8A5B-7F7ADDD7A65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22219-AAEF-4685-8FAC-9BB5D606642E}" type="pres">
      <dgm:prSet presAssocID="{A6AFDB6D-92F4-4017-8A5B-7F7ADDD7A65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57337B-9282-4BB6-8146-51296D229A67}" type="presOf" srcId="{74C9E54D-0CC3-4F7A-A0AF-0B2967B1459F}" destId="{AF422219-AAEF-4685-8FAC-9BB5D606642E}" srcOrd="0" destOrd="0" presId="urn:microsoft.com/office/officeart/2005/8/layout/vList5"/>
    <dgm:cxn modelId="{EB93595B-1DBF-46B3-BCC7-DA4B1C7062D5}" type="presOf" srcId="{422250FE-5B93-4229-879F-142586FB7B24}" destId="{6655A61B-EC05-4BD3-BA8E-890D1ED1D8E6}" srcOrd="0" destOrd="0" presId="urn:microsoft.com/office/officeart/2005/8/layout/vList5"/>
    <dgm:cxn modelId="{F7C04A3D-5EDF-4CAA-B925-BDF1EE615F86}" type="presOf" srcId="{ED47720F-B617-4496-9F5D-7FBD3F59C403}" destId="{E4AD3BE2-C413-42C3-A5B9-B28B1B0C076E}" srcOrd="0" destOrd="0" presId="urn:microsoft.com/office/officeart/2005/8/layout/vList5"/>
    <dgm:cxn modelId="{FB6AE9CC-0304-46F8-B892-DAC7D42C19CC}" srcId="{422250FE-5B93-4229-879F-142586FB7B24}" destId="{BF24B852-249F-4283-AD1B-594DEC170593}" srcOrd="1" destOrd="0" parTransId="{96CF510C-3246-4051-9BC7-B0A3B9D7F2ED}" sibTransId="{64397928-FA4D-4DBC-93FF-40C40BCD5672}"/>
    <dgm:cxn modelId="{EFA58865-06F4-4005-8A2E-E9E73C2262D9}" type="presOf" srcId="{BF24B852-249F-4283-AD1B-594DEC170593}" destId="{2A31BFC1-5534-45E2-BB47-91A0BBF862F2}" srcOrd="0" destOrd="0" presId="urn:microsoft.com/office/officeart/2005/8/layout/vList5"/>
    <dgm:cxn modelId="{6064DC62-868C-4119-8A37-9D9F7AC98CF9}" srcId="{422250FE-5B93-4229-879F-142586FB7B24}" destId="{A6AFDB6D-92F4-4017-8A5B-7F7ADDD7A658}" srcOrd="2" destOrd="0" parTransId="{D53461C4-5C6B-47FD-B048-03BF810C7A34}" sibTransId="{219638BF-6493-412A-AB72-1B7C9E054A75}"/>
    <dgm:cxn modelId="{B0150491-1365-4A4D-AE56-03E86F91224A}" type="presOf" srcId="{05B4DD0A-B155-4D5A-9FED-BC576F2EDFF8}" destId="{83D6F861-2105-448F-8471-481CE739D170}" srcOrd="0" destOrd="0" presId="urn:microsoft.com/office/officeart/2005/8/layout/vList5"/>
    <dgm:cxn modelId="{7193326E-5C95-4A01-8433-1A03953D89C1}" srcId="{A6AFDB6D-92F4-4017-8A5B-7F7ADDD7A658}" destId="{74C9E54D-0CC3-4F7A-A0AF-0B2967B1459F}" srcOrd="0" destOrd="0" parTransId="{199431F8-1F7B-4282-898E-33A1D6694E80}" sibTransId="{81F0751B-934D-47AF-B50F-73EF36661040}"/>
    <dgm:cxn modelId="{41B59537-ED7F-4B4F-BCBB-9A96088B48D7}" srcId="{ED47720F-B617-4496-9F5D-7FBD3F59C403}" destId="{1EDFBDC6-BE5A-4A4C-8F9A-C55B0A05950E}" srcOrd="1" destOrd="0" parTransId="{92C871B6-ACD8-41E1-975E-F7A26254301C}" sibTransId="{1DAF935B-6C2E-4C82-923A-F1114D5EA897}"/>
    <dgm:cxn modelId="{E18E6BD9-CF72-4094-A729-4E9B327B4B96}" type="presOf" srcId="{A6AFDB6D-92F4-4017-8A5B-7F7ADDD7A658}" destId="{9F0380EF-68B6-45E0-AA98-5A45275824F5}" srcOrd="0" destOrd="0" presId="urn:microsoft.com/office/officeart/2005/8/layout/vList5"/>
    <dgm:cxn modelId="{25F66EB0-479D-42D5-91B5-6262B4164FB2}" type="presOf" srcId="{2A6C55E6-0906-4FE8-95E5-66EEF7463C75}" destId="{5E1CD5EC-B752-4B73-B734-A54E7689EB99}" srcOrd="0" destOrd="0" presId="urn:microsoft.com/office/officeart/2005/8/layout/vList5"/>
    <dgm:cxn modelId="{279AE1A2-4DCB-4F74-AA55-F53A568B47E3}" type="presOf" srcId="{1EDFBDC6-BE5A-4A4C-8F9A-C55B0A05950E}" destId="{5E1CD5EC-B752-4B73-B734-A54E7689EB99}" srcOrd="0" destOrd="1" presId="urn:microsoft.com/office/officeart/2005/8/layout/vList5"/>
    <dgm:cxn modelId="{90E2AB97-A04D-4A0D-A2F9-77205B4F4992}" srcId="{BF24B852-249F-4283-AD1B-594DEC170593}" destId="{05B4DD0A-B155-4D5A-9FED-BC576F2EDFF8}" srcOrd="0" destOrd="0" parTransId="{B023BF70-027C-4E6A-92EA-D04CF5D9646E}" sibTransId="{A0067BA8-23E1-4E8C-AD33-18AB471F2205}"/>
    <dgm:cxn modelId="{260B814A-9DA4-4911-BFBA-976BB48DCF01}" srcId="{422250FE-5B93-4229-879F-142586FB7B24}" destId="{ED47720F-B617-4496-9F5D-7FBD3F59C403}" srcOrd="0" destOrd="0" parTransId="{5030992E-A5EB-47FA-AAE8-FCC424E3321F}" sibTransId="{CB558BC4-2C35-4226-B772-118A09790EAA}"/>
    <dgm:cxn modelId="{FEF50220-A714-4F41-86EA-9834D10BAD7A}" srcId="{ED47720F-B617-4496-9F5D-7FBD3F59C403}" destId="{2A6C55E6-0906-4FE8-95E5-66EEF7463C75}" srcOrd="0" destOrd="0" parTransId="{11E42CC2-22B9-425F-82F7-D8A27255AE44}" sibTransId="{7CC7F676-0986-4F32-9870-344D5FFDD97A}"/>
    <dgm:cxn modelId="{A92E99C2-E9E7-42EE-BEE3-5F1A21BF315E}" type="presParOf" srcId="{6655A61B-EC05-4BD3-BA8E-890D1ED1D8E6}" destId="{17D1B0A0-8B1B-405A-9BBC-6AE76BCE5178}" srcOrd="0" destOrd="0" presId="urn:microsoft.com/office/officeart/2005/8/layout/vList5"/>
    <dgm:cxn modelId="{85568BC8-FF6D-40CA-96FE-AED53A5C872C}" type="presParOf" srcId="{17D1B0A0-8B1B-405A-9BBC-6AE76BCE5178}" destId="{E4AD3BE2-C413-42C3-A5B9-B28B1B0C076E}" srcOrd="0" destOrd="0" presId="urn:microsoft.com/office/officeart/2005/8/layout/vList5"/>
    <dgm:cxn modelId="{E59A6418-B900-4095-A95C-8EAD7EA3A7E9}" type="presParOf" srcId="{17D1B0A0-8B1B-405A-9BBC-6AE76BCE5178}" destId="{5E1CD5EC-B752-4B73-B734-A54E7689EB99}" srcOrd="1" destOrd="0" presId="urn:microsoft.com/office/officeart/2005/8/layout/vList5"/>
    <dgm:cxn modelId="{14D4AF9A-51B3-4952-ABFC-B8412CC42F5B}" type="presParOf" srcId="{6655A61B-EC05-4BD3-BA8E-890D1ED1D8E6}" destId="{0C8030F0-4F9E-4A3E-9012-04C6C9175AC1}" srcOrd="1" destOrd="0" presId="urn:microsoft.com/office/officeart/2005/8/layout/vList5"/>
    <dgm:cxn modelId="{71442096-E9E2-4F27-89E4-DCA4E6A66968}" type="presParOf" srcId="{6655A61B-EC05-4BD3-BA8E-890D1ED1D8E6}" destId="{0236CEAB-D7F6-4C43-A9D8-DEAC48BA3047}" srcOrd="2" destOrd="0" presId="urn:microsoft.com/office/officeart/2005/8/layout/vList5"/>
    <dgm:cxn modelId="{FAC56955-4248-464A-9A5F-1338A29CE979}" type="presParOf" srcId="{0236CEAB-D7F6-4C43-A9D8-DEAC48BA3047}" destId="{2A31BFC1-5534-45E2-BB47-91A0BBF862F2}" srcOrd="0" destOrd="0" presId="urn:microsoft.com/office/officeart/2005/8/layout/vList5"/>
    <dgm:cxn modelId="{EA14D28F-0724-4FEB-9C69-D780E0F88A5E}" type="presParOf" srcId="{0236CEAB-D7F6-4C43-A9D8-DEAC48BA3047}" destId="{83D6F861-2105-448F-8471-481CE739D170}" srcOrd="1" destOrd="0" presId="urn:microsoft.com/office/officeart/2005/8/layout/vList5"/>
    <dgm:cxn modelId="{ED64A59B-B545-44C3-BAEB-5E6155C4BC54}" type="presParOf" srcId="{6655A61B-EC05-4BD3-BA8E-890D1ED1D8E6}" destId="{80A3FB68-D493-4AB5-BAB8-C7336B3F9225}" srcOrd="3" destOrd="0" presId="urn:microsoft.com/office/officeart/2005/8/layout/vList5"/>
    <dgm:cxn modelId="{8BE72139-1285-43F6-AA03-772F2C92F0E3}" type="presParOf" srcId="{6655A61B-EC05-4BD3-BA8E-890D1ED1D8E6}" destId="{239A8AA0-B706-4997-BC76-D71EF745BACF}" srcOrd="4" destOrd="0" presId="urn:microsoft.com/office/officeart/2005/8/layout/vList5"/>
    <dgm:cxn modelId="{A12B6396-F4C5-4610-850F-103CDE30E022}" type="presParOf" srcId="{239A8AA0-B706-4997-BC76-D71EF745BACF}" destId="{9F0380EF-68B6-45E0-AA98-5A45275824F5}" srcOrd="0" destOrd="0" presId="urn:microsoft.com/office/officeart/2005/8/layout/vList5"/>
    <dgm:cxn modelId="{4CB3EC92-5B11-414E-9A71-348E7299F01B}" type="presParOf" srcId="{239A8AA0-B706-4997-BC76-D71EF745BACF}" destId="{AF422219-AAEF-4685-8FAC-9BB5D60664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FC8E1-9EFA-410E-9BEB-14920F3CD358}">
      <dsp:nvSpPr>
        <dsp:cNvPr id="0" name=""/>
        <dsp:cNvSpPr/>
      </dsp:nvSpPr>
      <dsp:spPr>
        <a:xfrm rot="5400000">
          <a:off x="5149209" y="-2238890"/>
          <a:ext cx="1021545" cy="5657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Cambria" pitchFamily="18" charset="0"/>
            </a:rPr>
            <a:t>A society in which all people live long, healthy lives</a:t>
          </a:r>
          <a:endParaRPr lang="en-US" sz="2800" kern="1200" dirty="0">
            <a:latin typeface="Cambria" pitchFamily="18" charset="0"/>
          </a:endParaRPr>
        </a:p>
      </dsp:txBody>
      <dsp:txXfrm rot="-5400000">
        <a:off x="2831438" y="128749"/>
        <a:ext cx="5607220" cy="921809"/>
      </dsp:txXfrm>
    </dsp:sp>
    <dsp:sp modelId="{D14F3F66-CFE1-40A3-9D30-C1374DFCFA2F}">
      <dsp:nvSpPr>
        <dsp:cNvPr id="0" name=""/>
        <dsp:cNvSpPr/>
      </dsp:nvSpPr>
      <dsp:spPr>
        <a:xfrm>
          <a:off x="2350" y="3441"/>
          <a:ext cx="2829088" cy="1172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Vision ( </a:t>
          </a:r>
          <a:r>
            <a:rPr lang="ar-JO" sz="3800" kern="1200" dirty="0" smtClean="0"/>
            <a:t>رؤية</a:t>
          </a:r>
          <a:r>
            <a:rPr lang="en-US" sz="3800" kern="1200" dirty="0" smtClean="0"/>
            <a:t>)</a:t>
          </a:r>
          <a:endParaRPr lang="en-US" sz="3800" kern="1200" dirty="0"/>
        </a:p>
      </dsp:txBody>
      <dsp:txXfrm>
        <a:off x="59583" y="60674"/>
        <a:ext cx="2714622" cy="1057957"/>
      </dsp:txXfrm>
    </dsp:sp>
    <dsp:sp modelId="{48885FC5-FB37-4FFE-BC6F-71A3CA42C8FD}">
      <dsp:nvSpPr>
        <dsp:cNvPr id="0" name=""/>
        <dsp:cNvSpPr/>
      </dsp:nvSpPr>
      <dsp:spPr>
        <a:xfrm rot="5400000">
          <a:off x="4581075" y="-1058640"/>
          <a:ext cx="1931407" cy="6577311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Identify nationwide health improvement priorities</a:t>
          </a:r>
          <a:endParaRPr lang="en-US" sz="2000" kern="1200" dirty="0">
            <a:latin typeface="Cambria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Increase public awareness &amp; understanding of health determinants, diseases, disabilities</a:t>
          </a:r>
          <a:endParaRPr lang="en-US" sz="2000" kern="1200" dirty="0">
            <a:latin typeface="Cambria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Provided measurable objectives</a:t>
          </a:r>
          <a:endParaRPr lang="en-US" sz="2000" kern="1200" dirty="0">
            <a:latin typeface="Cambria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Engage multiple sectors</a:t>
          </a:r>
          <a:endParaRPr lang="en-US" sz="2000" kern="1200" dirty="0">
            <a:latin typeface="Cambria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Identify critical research</a:t>
          </a:r>
          <a:endParaRPr lang="en-US" sz="2000" kern="1200" dirty="0">
            <a:latin typeface="Cambria" pitchFamily="18" charset="0"/>
          </a:endParaRPr>
        </a:p>
      </dsp:txBody>
      <dsp:txXfrm rot="-5400000">
        <a:off x="2258123" y="1358596"/>
        <a:ext cx="6483027" cy="1742839"/>
      </dsp:txXfrm>
    </dsp:sp>
    <dsp:sp modelId="{7BA0C3AD-2924-4790-83C1-506BF3580020}">
      <dsp:nvSpPr>
        <dsp:cNvPr id="0" name=""/>
        <dsp:cNvSpPr/>
      </dsp:nvSpPr>
      <dsp:spPr>
        <a:xfrm>
          <a:off x="2350" y="1653240"/>
          <a:ext cx="2255773" cy="1153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Mission</a:t>
          </a:r>
          <a:endParaRPr lang="en-US" sz="3800" kern="1200" dirty="0"/>
        </a:p>
      </dsp:txBody>
      <dsp:txXfrm>
        <a:off x="58662" y="1709552"/>
        <a:ext cx="2143149" cy="1040925"/>
      </dsp:txXfrm>
    </dsp:sp>
    <dsp:sp modelId="{F4E7FD26-97B9-4F92-A1C3-6F90E6A93CEF}">
      <dsp:nvSpPr>
        <dsp:cNvPr id="0" name=""/>
        <dsp:cNvSpPr/>
      </dsp:nvSpPr>
      <dsp:spPr>
        <a:xfrm rot="5400000">
          <a:off x="4636357" y="799865"/>
          <a:ext cx="1716193" cy="66847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Attain high quality longer lives, free of disease, injury</a:t>
          </a:r>
          <a:endParaRPr lang="en-US" sz="1800" kern="1200" dirty="0"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Health equity (</a:t>
          </a:r>
          <a:r>
            <a:rPr lang="ar-JO" sz="1800" kern="1200" dirty="0" smtClean="0"/>
            <a:t>عدالة</a:t>
          </a:r>
          <a:r>
            <a:rPr lang="en-US" sz="1800" kern="1200" dirty="0" smtClean="0">
              <a:latin typeface="Cambria" pitchFamily="18" charset="0"/>
            </a:rPr>
            <a:t> ) for all groups</a:t>
          </a:r>
          <a:endParaRPr lang="en-US" sz="1800" kern="1200" dirty="0"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Create social and physical environment that promote  good health</a:t>
          </a:r>
          <a:endParaRPr lang="en-US" sz="1800" kern="1200" dirty="0"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Promote quality of life, health development &amp; healthy behaviors</a:t>
          </a:r>
          <a:endParaRPr lang="en-US" sz="1800" kern="1200" dirty="0">
            <a:latin typeface="Cambria" pitchFamily="18" charset="0"/>
          </a:endParaRPr>
        </a:p>
      </dsp:txBody>
      <dsp:txXfrm rot="-5400000">
        <a:off x="2152058" y="3367942"/>
        <a:ext cx="6601013" cy="1548637"/>
      </dsp:txXfrm>
    </dsp:sp>
    <dsp:sp modelId="{E168038D-74AE-4809-9EA6-4E737FF14294}">
      <dsp:nvSpPr>
        <dsp:cNvPr id="0" name=""/>
        <dsp:cNvSpPr/>
      </dsp:nvSpPr>
      <dsp:spPr>
        <a:xfrm>
          <a:off x="2350" y="3544259"/>
          <a:ext cx="2149707" cy="1196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Goals</a:t>
          </a:r>
          <a:endParaRPr lang="en-US" sz="3800" kern="1200" dirty="0"/>
        </a:p>
      </dsp:txBody>
      <dsp:txXfrm>
        <a:off x="60734" y="3602643"/>
        <a:ext cx="2032939" cy="1079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9C964-FA44-4EEC-8F48-0361A529C8EB}">
      <dsp:nvSpPr>
        <dsp:cNvPr id="0" name=""/>
        <dsp:cNvSpPr/>
      </dsp:nvSpPr>
      <dsp:spPr>
        <a:xfrm>
          <a:off x="2704869" y="25798"/>
          <a:ext cx="2643719" cy="1783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 pitchFamily="18" charset="0"/>
            </a:rPr>
            <a:t>Health promotion</a:t>
          </a:r>
          <a:endParaRPr lang="en-US" sz="1800" kern="1200" dirty="0">
            <a:latin typeface="Cambria" pitchFamily="18" charset="0"/>
          </a:endParaRPr>
        </a:p>
      </dsp:txBody>
      <dsp:txXfrm>
        <a:off x="3009913" y="265828"/>
        <a:ext cx="2033630" cy="565785"/>
      </dsp:txXfrm>
    </dsp:sp>
    <dsp:sp modelId="{27835E3A-04A8-40A9-9E7D-D261AB6D4C67}">
      <dsp:nvSpPr>
        <dsp:cNvPr id="0" name=""/>
        <dsp:cNvSpPr/>
      </dsp:nvSpPr>
      <dsp:spPr>
        <a:xfrm>
          <a:off x="3581400" y="838209"/>
          <a:ext cx="3535491" cy="18170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 pitchFamily="18" charset="0"/>
            </a:rPr>
            <a:t> Health protection</a:t>
          </a:r>
          <a:endParaRPr lang="en-US" sz="1800" kern="1200" dirty="0">
            <a:latin typeface="Cambria" pitchFamily="18" charset="0"/>
          </a:endParaRPr>
        </a:p>
      </dsp:txBody>
      <dsp:txXfrm>
        <a:off x="5485126" y="1047869"/>
        <a:ext cx="1359804" cy="1397728"/>
      </dsp:txXfrm>
    </dsp:sp>
    <dsp:sp modelId="{8D406EFF-7A6C-42C3-9C9A-3DEC7A8BC37B}">
      <dsp:nvSpPr>
        <dsp:cNvPr id="0" name=""/>
        <dsp:cNvSpPr/>
      </dsp:nvSpPr>
      <dsp:spPr>
        <a:xfrm>
          <a:off x="2971796" y="1600204"/>
          <a:ext cx="2737651" cy="18170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Cambria" pitchFamily="18" charset="0"/>
            </a:rPr>
            <a:t> </a:t>
          </a:r>
          <a:r>
            <a:rPr lang="en-US" sz="2400" kern="1200" dirty="0" smtClean="0">
              <a:latin typeface="Cambria" pitchFamily="18" charset="0"/>
            </a:rPr>
            <a:t>Illness prevention</a:t>
          </a:r>
          <a:endParaRPr lang="en-US" sz="2400" kern="1200" dirty="0">
            <a:latin typeface="Cambria" pitchFamily="18" charset="0"/>
          </a:endParaRPr>
        </a:p>
      </dsp:txBody>
      <dsp:txXfrm>
        <a:off x="3287679" y="2596086"/>
        <a:ext cx="2105886" cy="576563"/>
      </dsp:txXfrm>
    </dsp:sp>
    <dsp:sp modelId="{C82A44F8-7308-4008-A211-208B1A37332D}">
      <dsp:nvSpPr>
        <dsp:cNvPr id="0" name=""/>
        <dsp:cNvSpPr/>
      </dsp:nvSpPr>
      <dsp:spPr>
        <a:xfrm>
          <a:off x="1341655" y="814468"/>
          <a:ext cx="3792807" cy="1783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" pitchFamily="18" charset="0"/>
            </a:rPr>
            <a:t>Primary prevention</a:t>
          </a:r>
          <a:endParaRPr lang="en-US" sz="1800" kern="1200" dirty="0">
            <a:latin typeface="Cambria" pitchFamily="18" charset="0"/>
          </a:endParaRPr>
        </a:p>
      </dsp:txBody>
      <dsp:txXfrm>
        <a:off x="1633409" y="1020208"/>
        <a:ext cx="1458772" cy="137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B3C20-BE9F-4649-B6A6-6013DA964A48}">
      <dsp:nvSpPr>
        <dsp:cNvPr id="0" name=""/>
        <dsp:cNvSpPr/>
      </dsp:nvSpPr>
      <dsp:spPr>
        <a:xfrm>
          <a:off x="40" y="72914"/>
          <a:ext cx="3845569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Cambria" pitchFamily="18" charset="0"/>
            </a:rPr>
            <a:t>Health Promotion</a:t>
          </a:r>
          <a:endParaRPr lang="en-US" sz="3100" kern="1200" dirty="0">
            <a:latin typeface="Cambria" pitchFamily="18" charset="0"/>
          </a:endParaRPr>
        </a:p>
      </dsp:txBody>
      <dsp:txXfrm>
        <a:off x="40" y="72914"/>
        <a:ext cx="3845569" cy="892800"/>
      </dsp:txXfrm>
    </dsp:sp>
    <dsp:sp modelId="{6611AD74-25B8-41F0-B77E-ED01D97FB63E}">
      <dsp:nvSpPr>
        <dsp:cNvPr id="0" name=""/>
        <dsp:cNvSpPr/>
      </dsp:nvSpPr>
      <dsp:spPr>
        <a:xfrm>
          <a:off x="40" y="965714"/>
          <a:ext cx="3845569" cy="3914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>
              <a:latin typeface="Cambria" pitchFamily="18" charset="0"/>
            </a:rPr>
            <a:t>Not disease oriented</a:t>
          </a:r>
          <a:endParaRPr lang="en-US" sz="3100" kern="1200" dirty="0">
            <a:latin typeface="Cambria" pitchFamily="18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>
              <a:latin typeface="Cambria" pitchFamily="18" charset="0"/>
            </a:rPr>
            <a:t>Motivated by personal positive approach to wellness</a:t>
          </a:r>
          <a:endParaRPr lang="en-US" sz="3100" kern="1200" dirty="0">
            <a:latin typeface="Cambria" pitchFamily="18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>
              <a:latin typeface="Cambria" pitchFamily="18" charset="0"/>
            </a:rPr>
            <a:t>Seeks to expand positive</a:t>
          </a:r>
          <a:endParaRPr lang="en-US" sz="3100" kern="1200" dirty="0">
            <a:latin typeface="Cambria" pitchFamily="18" charset="0"/>
          </a:endParaRPr>
        </a:p>
      </dsp:txBody>
      <dsp:txXfrm>
        <a:off x="40" y="965714"/>
        <a:ext cx="3845569" cy="3914370"/>
      </dsp:txXfrm>
    </dsp:sp>
    <dsp:sp modelId="{818FB331-AF12-43A1-9EBB-B70E0C9E966B}">
      <dsp:nvSpPr>
        <dsp:cNvPr id="0" name=""/>
        <dsp:cNvSpPr/>
      </dsp:nvSpPr>
      <dsp:spPr>
        <a:xfrm>
          <a:off x="4383989" y="72914"/>
          <a:ext cx="3845569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Cambria" pitchFamily="18" charset="0"/>
            </a:rPr>
            <a:t>Health Protection</a:t>
          </a:r>
          <a:endParaRPr lang="en-US" sz="3100" kern="1200" dirty="0">
            <a:latin typeface="Cambria" pitchFamily="18" charset="0"/>
          </a:endParaRPr>
        </a:p>
      </dsp:txBody>
      <dsp:txXfrm>
        <a:off x="4383989" y="72914"/>
        <a:ext cx="3845569" cy="892800"/>
      </dsp:txXfrm>
    </dsp:sp>
    <dsp:sp modelId="{2409FC96-C2FA-416B-AAA2-42A4485C3393}">
      <dsp:nvSpPr>
        <dsp:cNvPr id="0" name=""/>
        <dsp:cNvSpPr/>
      </dsp:nvSpPr>
      <dsp:spPr>
        <a:xfrm>
          <a:off x="4383989" y="965714"/>
          <a:ext cx="3845569" cy="3914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>
              <a:latin typeface="Cambria" pitchFamily="18" charset="0"/>
            </a:rPr>
            <a:t>Illness or injury specific</a:t>
          </a:r>
          <a:endParaRPr lang="en-US" sz="3100" kern="1200" dirty="0">
            <a:latin typeface="Cambria" pitchFamily="18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>
              <a:latin typeface="Cambria" pitchFamily="18" charset="0"/>
            </a:rPr>
            <a:t>Motivated by avoidance of illness</a:t>
          </a:r>
          <a:endParaRPr lang="en-US" sz="3100" kern="1200" dirty="0">
            <a:latin typeface="Cambria" pitchFamily="18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>
              <a:latin typeface="Cambria" pitchFamily="18" charset="0"/>
            </a:rPr>
            <a:t>Seeks to stop the insults to health and well-being</a:t>
          </a:r>
          <a:endParaRPr lang="en-US" sz="3100" kern="1200" dirty="0">
            <a:latin typeface="Cambria" pitchFamily="18" charset="0"/>
          </a:endParaRPr>
        </a:p>
      </dsp:txBody>
      <dsp:txXfrm>
        <a:off x="4383989" y="965714"/>
        <a:ext cx="3845569" cy="3914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CD5EC-B752-4B73-B734-A54E7689EB99}">
      <dsp:nvSpPr>
        <dsp:cNvPr id="0" name=""/>
        <dsp:cNvSpPr/>
      </dsp:nvSpPr>
      <dsp:spPr>
        <a:xfrm rot="5400000">
          <a:off x="5313973" y="-2239128"/>
          <a:ext cx="667940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Immunization programs</a:t>
          </a:r>
          <a:endParaRPr lang="en-US" sz="1800" kern="1200" dirty="0"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Bicycle  safety program, safe driving</a:t>
          </a:r>
          <a:endParaRPr lang="en-US" sz="1800" kern="1200" dirty="0">
            <a:latin typeface="Cambria" pitchFamily="18" charset="0"/>
          </a:endParaRPr>
        </a:p>
      </dsp:txBody>
      <dsp:txXfrm rot="-5400000">
        <a:off x="2990087" y="117364"/>
        <a:ext cx="5283106" cy="602728"/>
      </dsp:txXfrm>
    </dsp:sp>
    <dsp:sp modelId="{E4AD3BE2-C413-42C3-A5B9-B28B1B0C076E}">
      <dsp:nvSpPr>
        <dsp:cNvPr id="0" name=""/>
        <dsp:cNvSpPr/>
      </dsp:nvSpPr>
      <dsp:spPr>
        <a:xfrm>
          <a:off x="0" y="1265"/>
          <a:ext cx="2990088" cy="834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Community program</a:t>
          </a:r>
          <a:endParaRPr lang="en-US" sz="2600" kern="1200" dirty="0"/>
        </a:p>
      </dsp:txBody>
      <dsp:txXfrm>
        <a:off x="40758" y="42023"/>
        <a:ext cx="2908572" cy="753409"/>
      </dsp:txXfrm>
    </dsp:sp>
    <dsp:sp modelId="{83D6F861-2105-448F-8471-481CE739D170}">
      <dsp:nvSpPr>
        <dsp:cNvPr id="0" name=""/>
        <dsp:cNvSpPr/>
      </dsp:nvSpPr>
      <dsp:spPr>
        <a:xfrm rot="5400000">
          <a:off x="5313973" y="-1362456"/>
          <a:ext cx="667940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Infection control; Stress reduction;  Time management; exercise &amp; fitness; </a:t>
          </a:r>
          <a:endParaRPr lang="en-US" sz="1800" kern="1200" dirty="0">
            <a:latin typeface="Cambria" pitchFamily="18" charset="0"/>
          </a:endParaRPr>
        </a:p>
      </dsp:txBody>
      <dsp:txXfrm rot="-5400000">
        <a:off x="2990087" y="994036"/>
        <a:ext cx="5283106" cy="602728"/>
      </dsp:txXfrm>
    </dsp:sp>
    <dsp:sp modelId="{2A31BFC1-5534-45E2-BB47-91A0BBF862F2}">
      <dsp:nvSpPr>
        <dsp:cNvPr id="0" name=""/>
        <dsp:cNvSpPr/>
      </dsp:nvSpPr>
      <dsp:spPr>
        <a:xfrm>
          <a:off x="0" y="877937"/>
          <a:ext cx="2990088" cy="834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Hospitals</a:t>
          </a:r>
          <a:endParaRPr lang="en-US" sz="2600" kern="1200" dirty="0"/>
        </a:p>
      </dsp:txBody>
      <dsp:txXfrm>
        <a:off x="40758" y="918695"/>
        <a:ext cx="2908572" cy="753409"/>
      </dsp:txXfrm>
    </dsp:sp>
    <dsp:sp modelId="{AF422219-AAEF-4685-8FAC-9BB5D606642E}">
      <dsp:nvSpPr>
        <dsp:cNvPr id="0" name=""/>
        <dsp:cNvSpPr/>
      </dsp:nvSpPr>
      <dsp:spPr>
        <a:xfrm rot="5400000">
          <a:off x="5313973" y="-485783"/>
          <a:ext cx="667940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Cambria" pitchFamily="18" charset="0"/>
            </a:rPr>
            <a:t> </a:t>
          </a:r>
          <a:r>
            <a:rPr lang="en-US" sz="1800" kern="1200" dirty="0" smtClean="0">
              <a:latin typeface="Cambria" pitchFamily="18" charset="0"/>
            </a:rPr>
            <a:t>basic nutrition; dental care; activity &amp; play; drug/alcohol; Domestic violence</a:t>
          </a:r>
          <a:endParaRPr lang="en-US" sz="1800" kern="1200" dirty="0">
            <a:latin typeface="Cambria" pitchFamily="18" charset="0"/>
          </a:endParaRPr>
        </a:p>
      </dsp:txBody>
      <dsp:txXfrm rot="-5400000">
        <a:off x="2990087" y="1870709"/>
        <a:ext cx="5283106" cy="602728"/>
      </dsp:txXfrm>
    </dsp:sp>
    <dsp:sp modelId="{9F0380EF-68B6-45E0-AA98-5A45275824F5}">
      <dsp:nvSpPr>
        <dsp:cNvPr id="0" name=""/>
        <dsp:cNvSpPr/>
      </dsp:nvSpPr>
      <dsp:spPr>
        <a:xfrm>
          <a:off x="0" y="1754609"/>
          <a:ext cx="2990088" cy="834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Schools</a:t>
          </a:r>
          <a:endParaRPr lang="en-US" sz="2600" kern="1200" dirty="0"/>
        </a:p>
      </dsp:txBody>
      <dsp:txXfrm>
        <a:off x="40758" y="1795367"/>
        <a:ext cx="2908572" cy="7534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CD5EC-B752-4B73-B734-A54E7689EB99}">
      <dsp:nvSpPr>
        <dsp:cNvPr id="0" name=""/>
        <dsp:cNvSpPr/>
      </dsp:nvSpPr>
      <dsp:spPr>
        <a:xfrm rot="5400000">
          <a:off x="5333619" y="-2263759"/>
          <a:ext cx="628649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Screening for high blood pressure</a:t>
          </a:r>
          <a:endParaRPr lang="en-US" sz="1800" kern="1200" dirty="0"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Fitness; relaxation techniques</a:t>
          </a:r>
          <a:endParaRPr lang="en-US" sz="1800" kern="1200" dirty="0">
            <a:latin typeface="Cambria" pitchFamily="18" charset="0"/>
          </a:endParaRPr>
        </a:p>
      </dsp:txBody>
      <dsp:txXfrm rot="-5400000">
        <a:off x="2990088" y="110460"/>
        <a:ext cx="5285024" cy="567273"/>
      </dsp:txXfrm>
    </dsp:sp>
    <dsp:sp modelId="{E4AD3BE2-C413-42C3-A5B9-B28B1B0C076E}">
      <dsp:nvSpPr>
        <dsp:cNvPr id="0" name=""/>
        <dsp:cNvSpPr/>
      </dsp:nvSpPr>
      <dsp:spPr>
        <a:xfrm>
          <a:off x="0" y="1190"/>
          <a:ext cx="2990088" cy="785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Worksite programs</a:t>
          </a:r>
          <a:endParaRPr lang="en-US" sz="2400" kern="1200" dirty="0"/>
        </a:p>
      </dsp:txBody>
      <dsp:txXfrm>
        <a:off x="38360" y="39550"/>
        <a:ext cx="2913368" cy="709092"/>
      </dsp:txXfrm>
    </dsp:sp>
    <dsp:sp modelId="{83D6F861-2105-448F-8471-481CE739D170}">
      <dsp:nvSpPr>
        <dsp:cNvPr id="0" name=""/>
        <dsp:cNvSpPr/>
      </dsp:nvSpPr>
      <dsp:spPr>
        <a:xfrm rot="5400000">
          <a:off x="5333619" y="-1438656"/>
          <a:ext cx="628649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Classes for health protection </a:t>
          </a:r>
          <a:endParaRPr lang="en-US" sz="1800" kern="1200" dirty="0">
            <a:latin typeface="Cambria" pitchFamily="18" charset="0"/>
          </a:endParaRPr>
        </a:p>
      </dsp:txBody>
      <dsp:txXfrm rot="-5400000">
        <a:off x="2990088" y="935563"/>
        <a:ext cx="5285024" cy="567273"/>
      </dsp:txXfrm>
    </dsp:sp>
    <dsp:sp modelId="{2A31BFC1-5534-45E2-BB47-91A0BBF862F2}">
      <dsp:nvSpPr>
        <dsp:cNvPr id="0" name=""/>
        <dsp:cNvSpPr/>
      </dsp:nvSpPr>
      <dsp:spPr>
        <a:xfrm>
          <a:off x="0" y="826293"/>
          <a:ext cx="2990088" cy="785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Retirement centers</a:t>
          </a:r>
          <a:endParaRPr lang="en-US" sz="2400" kern="1200" dirty="0"/>
        </a:p>
      </dsp:txBody>
      <dsp:txXfrm>
        <a:off x="38360" y="864653"/>
        <a:ext cx="2913368" cy="709092"/>
      </dsp:txXfrm>
    </dsp:sp>
    <dsp:sp modelId="{AF422219-AAEF-4685-8FAC-9BB5D606642E}">
      <dsp:nvSpPr>
        <dsp:cNvPr id="0" name=""/>
        <dsp:cNvSpPr/>
      </dsp:nvSpPr>
      <dsp:spPr>
        <a:xfrm rot="5400000">
          <a:off x="5333619" y="-613552"/>
          <a:ext cx="628649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Diet counselor; fitness expert</a:t>
          </a:r>
          <a:endParaRPr lang="en-US" sz="1800" kern="1200" dirty="0">
            <a:latin typeface="Cambria" pitchFamily="18" charset="0"/>
          </a:endParaRPr>
        </a:p>
      </dsp:txBody>
      <dsp:txXfrm rot="-5400000">
        <a:off x="2990088" y="1760667"/>
        <a:ext cx="5285024" cy="567273"/>
      </dsp:txXfrm>
    </dsp:sp>
    <dsp:sp modelId="{9F0380EF-68B6-45E0-AA98-5A45275824F5}">
      <dsp:nvSpPr>
        <dsp:cNvPr id="0" name=""/>
        <dsp:cNvSpPr/>
      </dsp:nvSpPr>
      <dsp:spPr>
        <a:xfrm>
          <a:off x="0" y="1651396"/>
          <a:ext cx="2990088" cy="785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Home based programs</a:t>
          </a:r>
          <a:endParaRPr lang="en-US" sz="2400" kern="1200" dirty="0"/>
        </a:p>
      </dsp:txBody>
      <dsp:txXfrm>
        <a:off x="38360" y="1689756"/>
        <a:ext cx="2913368" cy="709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832235-D1D4-4322-A96C-69FD4077742F}" type="datetimeFigureOut">
              <a:rPr lang="en-US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46BC57-B159-4D05-8D68-1FAF5AC6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351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1530F4-D5DD-4E31-AA87-3BEA386CCAF8}" type="datetimeFigureOut">
              <a:rPr lang="en-US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57149-34A2-4D33-8047-DC9E79CD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98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C65B-EEA2-4DAF-A60D-3C18EE0DAF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0F5DE2AB-38C7-46F8-94C5-35D6BC160FEE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B4AEEF8-263C-4330-9D43-F212259457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F6D0DA-1CAF-4F73-9C05-7ED1EB29A282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8BAC2-8BF9-4540-861C-1A15BDB08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E1BB3-FE98-45C9-A73E-9EEDCCCEB617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28B5B-6391-4E26-A2CB-D69B798CCE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DCD939F-D95F-458C-9844-F4DD59A399BC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23D6F52-0F75-450F-B492-FE05E3D332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B12A384-4EBC-4C01-AAE5-4A45656C8108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045F267D-B6D3-46DA-9135-90951D60A9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F94CA-28CF-4431-A1E6-EBB778B58DF1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F73EA-853A-480D-A05A-0F627B6303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58743-0265-466D-89D0-F4B241267E2F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02A72-4E1B-4796-92A9-1403370456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E9E59A2-266F-4029-90ED-DEBE67C73864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FEA4F6D-036F-415F-8460-BB4D05CBE9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8DBBA-5C65-403B-970E-97AFF7D84364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E817-3FF0-493B-9234-16E8DB3EC6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DB3865B-0AD9-4089-B4B6-7E5EAE4077AD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DA0F626-1B65-4124-8DC4-22F359760B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88EBCA68-F4F1-4F0C-8F9C-DFB4C5897FB8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91B2192-88FF-40AF-B7A9-80FCF507D8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B8D488-A96E-4083-B4AC-34C76A9BFE3B}" type="datetimeFigureOut">
              <a:rPr lang="en-US" smtClean="0"/>
              <a:pPr>
                <a:defRPr/>
              </a:pPr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048B39-B906-40AA-9F73-999E02373B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5" Type="http://schemas.openxmlformats.org/officeDocument/2006/relationships/diagramQuickStyle" Target="../diagrams/quickStyle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8229600" cy="11477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b="1" dirty="0" smtClean="0"/>
              <a:t/>
            </a:r>
            <a:br>
              <a:rPr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>
                <a:latin typeface="Courier 10cpi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health promotion</a:t>
            </a:r>
            <a:r>
              <a:rPr lang="en-US" sz="4000" b="1" dirty="0" smtClean="0">
                <a:latin typeface="Book Antiqua" pitchFamily="18" charset="0"/>
                <a:ea typeface="Batang" pitchFamily="18" charset="-127"/>
              </a:rPr>
              <a:t/>
            </a:r>
            <a:br>
              <a:rPr lang="en-US" sz="4000" b="1" dirty="0" smtClean="0">
                <a:latin typeface="Book Antiqua" pitchFamily="18" charset="0"/>
                <a:ea typeface="Batang" pitchFamily="18" charset="-127"/>
              </a:rPr>
            </a:br>
            <a:endParaRPr lang="en-US" sz="31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950" y="5643578"/>
            <a:ext cx="2214562" cy="6429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Viner Hand ITC" pitchFamily="66" charset="0"/>
              </a:rPr>
              <a:t>Healing Group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</p:txBody>
      </p:sp>
      <p:pic>
        <p:nvPicPr>
          <p:cNvPr id="44034" name="Picture 2" descr="http://t2.gstatic.com/images?q=tbn:ANd9GcQv008-zuQM078g2uedjfbYIeM8FlOUMe29kT6-eGO7bXRBngv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4876800" cy="2743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Secondary Prevention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49530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The goal of secondary prevention is to identify individuals in </a:t>
            </a:r>
            <a:r>
              <a:rPr lang="en-US" sz="2800" b="1" i="1" dirty="0" smtClean="0">
                <a:solidFill>
                  <a:srgbClr val="FF0000"/>
                </a:solidFill>
                <a:latin typeface="Constantia" pitchFamily="18" charset="0"/>
              </a:rPr>
              <a:t>an early stage </a:t>
            </a:r>
            <a:r>
              <a:rPr lang="en-US" sz="2800" dirty="0" smtClean="0">
                <a:latin typeface="Constantia" pitchFamily="18" charset="0"/>
              </a:rPr>
              <a:t>of a disease process and to </a:t>
            </a:r>
            <a:r>
              <a:rPr lang="en-US" sz="2800" b="1" i="1" dirty="0" smtClean="0">
                <a:solidFill>
                  <a:srgbClr val="FF0000"/>
                </a:solidFill>
                <a:latin typeface="Constantia" pitchFamily="18" charset="0"/>
              </a:rPr>
              <a:t>limit</a:t>
            </a:r>
            <a:r>
              <a:rPr lang="en-US" sz="2800" dirty="0" smtClean="0">
                <a:latin typeface="Constantia" pitchFamily="18" charset="0"/>
              </a:rPr>
              <a:t> future disability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Secondary prevention focuses on: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Early identification of health problems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Prompt intervention to alleviate health problems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Example: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assessing the growth and development of children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Encourage </a:t>
            </a:r>
            <a:r>
              <a:rPr lang="en-US" sz="2500" b="1" i="1" dirty="0" smtClean="0">
                <a:latin typeface="Constantia" pitchFamily="18" charset="0"/>
              </a:rPr>
              <a:t>regular</a:t>
            </a:r>
            <a:r>
              <a:rPr lang="en-US" sz="2500" dirty="0" smtClean="0">
                <a:latin typeface="Constantia" pitchFamily="18" charset="0"/>
              </a:rPr>
              <a:t> medical  screening tests such as hypertension  and diabetes screening</a:t>
            </a:r>
            <a:endParaRPr lang="en-US" sz="2500" dirty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Tertiary Prevention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458200" cy="46482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i="1" dirty="0" smtClean="0">
                <a:solidFill>
                  <a:srgbClr val="FF0000"/>
                </a:solidFill>
                <a:latin typeface="Constantia" pitchFamily="18" charset="0"/>
              </a:rPr>
              <a:t>Begins after an illness</a:t>
            </a:r>
            <a:r>
              <a:rPr lang="en-US" sz="2800" dirty="0" smtClean="0">
                <a:latin typeface="Constantia" pitchFamily="18" charset="0"/>
              </a:rPr>
              <a:t>, when the defect is determined to be irreversible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Focuses on </a:t>
            </a:r>
            <a:r>
              <a:rPr lang="en-US" sz="2800" b="1" i="1" dirty="0" smtClean="0">
                <a:latin typeface="Constantia" pitchFamily="18" charset="0"/>
              </a:rPr>
              <a:t>restoration </a:t>
            </a:r>
            <a:r>
              <a:rPr lang="en-US" sz="2800" dirty="0" smtClean="0">
                <a:latin typeface="Constantia" pitchFamily="18" charset="0"/>
              </a:rPr>
              <a:t>and rehabilitation with the goal of </a:t>
            </a:r>
            <a:r>
              <a:rPr lang="en-US" sz="2800" b="1" i="1" dirty="0" smtClean="0">
                <a:latin typeface="Constantia" pitchFamily="18" charset="0"/>
              </a:rPr>
              <a:t>returning</a:t>
            </a:r>
            <a:r>
              <a:rPr lang="en-US" sz="2800" dirty="0" smtClean="0">
                <a:latin typeface="Constantia" pitchFamily="18" charset="0"/>
              </a:rPr>
              <a:t> the individual to an optimal level of functioning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Example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teaching a client who has diabetes to identify and prevent complications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Referring a client to a support group (diabetes group)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Referring a client to rehabilitation center</a:t>
            </a:r>
          </a:p>
          <a:p>
            <a:pPr fontAlgn="auto">
              <a:spcAft>
                <a:spcPts val="0"/>
              </a:spcAft>
              <a:defRPr/>
            </a:pPr>
            <a:endParaRPr lang="ar-JO" sz="2400" dirty="0" smtClean="0"/>
          </a:p>
          <a:p>
            <a:pPr lvl="1" fontAlgn="auto">
              <a:spcAft>
                <a:spcPts val="0"/>
              </a:spcAft>
              <a:defRPr/>
            </a:pPr>
            <a:endParaRPr lang="en-US" sz="2500" dirty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Health  Promotion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Constantia" pitchFamily="18" charset="0"/>
              </a:rPr>
              <a:t>According to Pender et al (2011) health </a:t>
            </a:r>
            <a:r>
              <a:rPr lang="en-US" sz="2800" b="1" i="1" dirty="0" smtClean="0">
                <a:solidFill>
                  <a:srgbClr val="00B0F0"/>
                </a:solidFill>
                <a:latin typeface="Constantia" pitchFamily="18" charset="0"/>
              </a:rPr>
              <a:t>promotion</a:t>
            </a:r>
            <a:r>
              <a:rPr lang="en-US" sz="2800" dirty="0" smtClean="0">
                <a:latin typeface="Constantia" pitchFamily="18" charset="0"/>
              </a:rPr>
              <a:t> is different from disease </a:t>
            </a:r>
            <a:r>
              <a:rPr lang="en-US" sz="2800" b="1" i="1" dirty="0">
                <a:solidFill>
                  <a:srgbClr val="00B0F0"/>
                </a:solidFill>
                <a:latin typeface="Constantia" pitchFamily="18" charset="0"/>
              </a:rPr>
              <a:t>prevention</a:t>
            </a:r>
            <a:r>
              <a:rPr lang="en-US" sz="2800" dirty="0">
                <a:solidFill>
                  <a:srgbClr val="00B0F0"/>
                </a:solidFill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or health </a:t>
            </a:r>
            <a:r>
              <a:rPr lang="en-US" sz="2800" b="1" i="1" dirty="0">
                <a:solidFill>
                  <a:srgbClr val="00B0F0"/>
                </a:solidFill>
                <a:latin typeface="Constantia" pitchFamily="18" charset="0"/>
              </a:rPr>
              <a:t>protection</a:t>
            </a:r>
          </a:p>
          <a:p>
            <a:r>
              <a:rPr lang="en-US" sz="2800" dirty="0" smtClean="0">
                <a:latin typeface="Constantia" pitchFamily="18" charset="0"/>
              </a:rPr>
              <a:t>Pender et al (2011) defined </a:t>
            </a:r>
            <a:r>
              <a:rPr lang="en-US" sz="2800" b="1" i="1" dirty="0" smtClean="0">
                <a:solidFill>
                  <a:srgbClr val="FF0000"/>
                </a:solidFill>
                <a:latin typeface="Constantia" pitchFamily="18" charset="0"/>
              </a:rPr>
              <a:t>health promotion </a:t>
            </a:r>
            <a:r>
              <a:rPr lang="en-US" sz="2800" dirty="0" smtClean="0">
                <a:latin typeface="Constantia" pitchFamily="18" charset="0"/>
              </a:rPr>
              <a:t>as: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“ behavior </a:t>
            </a:r>
            <a:r>
              <a:rPr lang="en-US" sz="2500" b="1" i="1" dirty="0" smtClean="0">
                <a:latin typeface="Constantia" pitchFamily="18" charset="0"/>
              </a:rPr>
              <a:t>motivated by the desire </a:t>
            </a:r>
            <a:r>
              <a:rPr lang="en-US" sz="2500" dirty="0" smtClean="0">
                <a:latin typeface="Constantia" pitchFamily="18" charset="0"/>
              </a:rPr>
              <a:t>to increase well-being and actualize human health potential”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Pender et al (2011) defined  </a:t>
            </a:r>
            <a:r>
              <a:rPr lang="en-US" sz="2800" b="1" i="1" dirty="0" smtClean="0">
                <a:solidFill>
                  <a:srgbClr val="FF0000"/>
                </a:solidFill>
                <a:latin typeface="Constantia" pitchFamily="18" charset="0"/>
              </a:rPr>
              <a:t>disease prevention &amp; health protection </a:t>
            </a:r>
            <a:r>
              <a:rPr lang="en-US" sz="2800" dirty="0" smtClean="0">
                <a:latin typeface="Constantia" pitchFamily="18" charset="0"/>
              </a:rPr>
              <a:t>as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“ behavior </a:t>
            </a:r>
            <a:r>
              <a:rPr lang="en-US" sz="2500" b="1" i="1" dirty="0" smtClean="0">
                <a:latin typeface="Constantia" pitchFamily="18" charset="0"/>
              </a:rPr>
              <a:t>motivated by a desire </a:t>
            </a:r>
            <a:r>
              <a:rPr lang="en-US" sz="2500" dirty="0" smtClean="0">
                <a:latin typeface="Constantia" pitchFamily="18" charset="0"/>
              </a:rPr>
              <a:t>to actively avoid illness, detect it early or maintain functioning within the constraints of illness”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Health Promotion &amp; Health Protection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 </a:t>
            </a:r>
            <a:endParaRPr lang="en-US" sz="2400" dirty="0" smtClean="0">
              <a:latin typeface="Constantia" pitchFamily="18" charset="0"/>
            </a:endParaRPr>
          </a:p>
          <a:p>
            <a:pPr lvl="2"/>
            <a:endParaRPr lang="en-US" sz="15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6764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775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Sites for Health Promotion Activities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292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   </a:t>
            </a:r>
          </a:p>
          <a:p>
            <a:pPr lvl="1"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1524000"/>
          <a:ext cx="8305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228600" y="4267200"/>
          <a:ext cx="8305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Programs for Health Promotion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r>
              <a:rPr lang="en-US" sz="3600" dirty="0" smtClean="0">
                <a:latin typeface="Constantia" pitchFamily="18" charset="0"/>
              </a:rPr>
              <a:t>Information dissemination</a:t>
            </a:r>
          </a:p>
          <a:p>
            <a:endParaRPr lang="en-US" sz="3600" dirty="0" smtClean="0">
              <a:latin typeface="Constantia" pitchFamily="18" charset="0"/>
            </a:endParaRPr>
          </a:p>
          <a:p>
            <a:r>
              <a:rPr lang="en-US" sz="3600" dirty="0" smtClean="0">
                <a:latin typeface="Constantia" pitchFamily="18" charset="0"/>
              </a:rPr>
              <a:t>Health risk appraisal (</a:t>
            </a:r>
            <a:r>
              <a:rPr lang="ar-JO" sz="3600" dirty="0"/>
              <a:t>تقييم</a:t>
            </a:r>
            <a:r>
              <a:rPr lang="en-US" sz="3600" dirty="0" smtClean="0">
                <a:latin typeface="Constantia" pitchFamily="18" charset="0"/>
              </a:rPr>
              <a:t>) and wellness assessment</a:t>
            </a:r>
          </a:p>
          <a:p>
            <a:endParaRPr lang="en-US" sz="3600" dirty="0" smtClean="0">
              <a:latin typeface="Constantia" pitchFamily="18" charset="0"/>
            </a:endParaRPr>
          </a:p>
          <a:p>
            <a:r>
              <a:rPr lang="en-US" sz="3600" dirty="0" smtClean="0">
                <a:latin typeface="Constantia" pitchFamily="18" charset="0"/>
              </a:rPr>
              <a:t>Lifestyle and behavior change</a:t>
            </a:r>
          </a:p>
          <a:p>
            <a:endParaRPr lang="en-US" sz="3600" dirty="0" smtClean="0">
              <a:latin typeface="Constantia" pitchFamily="18" charset="0"/>
            </a:endParaRPr>
          </a:p>
          <a:p>
            <a:r>
              <a:rPr lang="en-US" sz="3600" dirty="0" smtClean="0">
                <a:latin typeface="Constantia" pitchFamily="18" charset="0"/>
              </a:rPr>
              <a:t>Environmental control programs</a:t>
            </a:r>
            <a:endParaRPr lang="en-US" sz="24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Programs for Health Promotion: Information dissemination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Many methods can be used to </a:t>
            </a:r>
            <a:r>
              <a:rPr lang="en-US" sz="2800" b="1" i="1" dirty="0" smtClean="0">
                <a:latin typeface="Constantia" pitchFamily="18" charset="0"/>
              </a:rPr>
              <a:t>offer information to the public </a:t>
            </a:r>
            <a:r>
              <a:rPr lang="en-US" sz="2800" dirty="0" smtClean="0">
                <a:latin typeface="Constantia" pitchFamily="18" charset="0"/>
              </a:rPr>
              <a:t>about the risk of particular behaviors, lifestyle choices. These methods includes: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Media (radio, TV)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Newspaper, posters, books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Health fairs</a:t>
            </a:r>
          </a:p>
          <a:p>
            <a:r>
              <a:rPr lang="en-US" sz="2800" dirty="0" smtClean="0">
                <a:latin typeface="Constantia" pitchFamily="18" charset="0"/>
              </a:rPr>
              <a:t>It is a basic but useful method to raise the level of knowledge and awareness of individuals/groups about health habits </a:t>
            </a:r>
          </a:p>
          <a:p>
            <a:r>
              <a:rPr lang="en-US" sz="2800" dirty="0" smtClean="0">
                <a:latin typeface="Constantia" pitchFamily="18" charset="0"/>
              </a:rPr>
              <a:t>Cultural factor and age groups should be carefully considered</a:t>
            </a:r>
          </a:p>
          <a:p>
            <a:endParaRPr lang="en-US" sz="3100" dirty="0" smtClean="0">
              <a:latin typeface="Constantia" pitchFamily="18" charset="0"/>
            </a:endParaRPr>
          </a:p>
          <a:p>
            <a:pPr lvl="1">
              <a:buNone/>
            </a:pPr>
            <a:endParaRPr lang="en-US" sz="21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3600" dirty="0" smtClean="0">
                <a:latin typeface="Constantia" pitchFamily="18" charset="0"/>
              </a:rPr>
              <a:t>Programs for Health Promotion: Health Risk Appraisals &amp; Wellness Assessment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Risk appraisals assessment explain to individuals the risk factors in their lives in order to motivate them to reduce these risks</a:t>
            </a:r>
          </a:p>
          <a:p>
            <a:r>
              <a:rPr lang="en-US" sz="2400" dirty="0" smtClean="0">
                <a:latin typeface="Constantia" pitchFamily="18" charset="0"/>
              </a:rPr>
              <a:t>Wellness assessment focus on positive methods of enhancement</a:t>
            </a:r>
          </a:p>
          <a:p>
            <a:r>
              <a:rPr lang="en-US" sz="2400" dirty="0" smtClean="0">
                <a:latin typeface="Constantia" pitchFamily="18" charset="0"/>
              </a:rPr>
              <a:t>Assessment tools are used to evaluates a person’s health</a:t>
            </a:r>
          </a:p>
          <a:p>
            <a:r>
              <a:rPr lang="en-US" sz="2400" dirty="0" smtClean="0">
                <a:latin typeface="Constantia" pitchFamily="18" charset="0"/>
              </a:rPr>
              <a:t>Many tools are available for assessment including questionnaire ; physical examination, laboratory tests of blood chemistry (e.g. of cholesterol level), blood pressure, and physical fitness levels.</a:t>
            </a: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  <a:p>
            <a:r>
              <a:rPr lang="en-US" sz="2400" dirty="0" smtClean="0">
                <a:latin typeface="Constantia" pitchFamily="18" charset="0"/>
              </a:rPr>
              <a:t> risks such as overweight, smoking can be identified </a:t>
            </a: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endParaRPr lang="en-US" sz="3100" dirty="0" smtClean="0">
              <a:latin typeface="Constantia" pitchFamily="18" charset="0"/>
            </a:endParaRPr>
          </a:p>
          <a:p>
            <a:pPr lvl="1">
              <a:buNone/>
            </a:pPr>
            <a:endParaRPr lang="en-US" sz="21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3600" dirty="0" smtClean="0">
                <a:latin typeface="Constantia" pitchFamily="18" charset="0"/>
              </a:rPr>
              <a:t>Programs for Health Promotion: lifestyle &amp; behavior change 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Required the participation of the individual</a:t>
            </a:r>
          </a:p>
          <a:p>
            <a:r>
              <a:rPr lang="en-US" sz="2800" dirty="0" smtClean="0">
                <a:latin typeface="Constantia" pitchFamily="18" charset="0"/>
              </a:rPr>
              <a:t>These programs directed to enhance individual’s quality of life and extending the life span</a:t>
            </a:r>
          </a:p>
          <a:p>
            <a:r>
              <a:rPr lang="en-US" sz="2800" dirty="0" smtClean="0">
                <a:latin typeface="Constantia" pitchFamily="18" charset="0"/>
              </a:rPr>
              <a:t>Individual usually considers lifestyle changes after he/she learns about the need to change of his health behaviors and become aware of the potential benefits of the process</a:t>
            </a:r>
          </a:p>
          <a:p>
            <a:r>
              <a:rPr lang="en-US" sz="2800" dirty="0" smtClean="0">
                <a:latin typeface="Constantia" pitchFamily="18" charset="0"/>
              </a:rPr>
              <a:t>Example of these program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Stress management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Weight control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exercise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endParaRPr lang="en-US" sz="3100" dirty="0" smtClean="0">
              <a:latin typeface="Constantia" pitchFamily="18" charset="0"/>
            </a:endParaRPr>
          </a:p>
          <a:p>
            <a:pPr lvl="1">
              <a:buNone/>
            </a:pPr>
            <a:endParaRPr lang="en-US" sz="21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3600" dirty="0" smtClean="0">
                <a:latin typeface="Constantia" pitchFamily="18" charset="0"/>
              </a:rPr>
              <a:t>Programs for Health Promotion: environmental control 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These programs have been developed to reduce the amount of contaminants in water, air and food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The most common concerns of community groups are toxic, nuclear wastes, nuclear power plants, air and water pollution</a:t>
            </a:r>
            <a:endParaRPr lang="en-US" sz="25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endParaRPr lang="en-US" sz="3100" dirty="0" smtClean="0">
              <a:latin typeface="Constantia" pitchFamily="18" charset="0"/>
            </a:endParaRPr>
          </a:p>
          <a:p>
            <a:pPr lvl="1">
              <a:buNone/>
            </a:pPr>
            <a:endParaRPr lang="en-US" sz="21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Health Promotion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 lnSpcReduction="10000"/>
          </a:bodyPr>
          <a:lstStyle/>
          <a:p>
            <a:pPr marL="319405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500" dirty="0" smtClean="0">
                <a:latin typeface="Constantia" pitchFamily="18" charset="0"/>
              </a:rPr>
              <a:t>Objectives</a:t>
            </a:r>
          </a:p>
          <a:p>
            <a:pPr marL="319405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sz="3500" dirty="0" smtClean="0">
              <a:latin typeface="Constantia" pitchFamily="18" charset="0"/>
            </a:endParaRPr>
          </a:p>
          <a:p>
            <a:pPr marL="594042" lvl="2" indent="-274320" fontAlgn="auto">
              <a:spcBef>
                <a:spcPts val="700"/>
              </a:spcBef>
              <a:spcAft>
                <a:spcPts val="0"/>
              </a:spcAft>
              <a:buSzPct val="60000"/>
              <a:buFont typeface="Wingdings 2"/>
              <a:buChar char=""/>
              <a:defRPr/>
            </a:pPr>
            <a:r>
              <a:rPr lang="en-US" sz="3200" dirty="0">
                <a:latin typeface="Constantia" pitchFamily="18" charset="0"/>
              </a:rPr>
              <a:t>Differentiate health promotion from health protection or illness prevention. </a:t>
            </a:r>
          </a:p>
          <a:p>
            <a:pPr marL="594042" lvl="2" indent="-274320" fontAlgn="auto">
              <a:spcBef>
                <a:spcPts val="700"/>
              </a:spcBef>
              <a:spcAft>
                <a:spcPts val="0"/>
              </a:spcAft>
              <a:buSzPct val="60000"/>
              <a:buFont typeface="Wingdings 2"/>
              <a:buChar char=""/>
              <a:defRPr/>
            </a:pPr>
            <a:r>
              <a:rPr lang="en-US" sz="3200" dirty="0">
                <a:latin typeface="Constantia" pitchFamily="18" charset="0"/>
              </a:rPr>
              <a:t>Discuss essential components of health promotion. </a:t>
            </a:r>
            <a:endParaRPr lang="en-US" sz="3200" dirty="0" smtClean="0">
              <a:latin typeface="Constantia" pitchFamily="18" charset="0"/>
            </a:endParaRPr>
          </a:p>
          <a:p>
            <a:pPr marL="594042" lvl="2" indent="-274320" fontAlgn="auto">
              <a:spcBef>
                <a:spcPts val="700"/>
              </a:spcBef>
              <a:spcAft>
                <a:spcPts val="0"/>
              </a:spcAft>
              <a:buSzPct val="60000"/>
              <a:buFont typeface="Wingdings 2"/>
              <a:buChar char=""/>
              <a:defRPr/>
            </a:pPr>
            <a:r>
              <a:rPr lang="en-US" sz="3200" dirty="0" smtClean="0">
                <a:latin typeface="Constantia" pitchFamily="18" charset="0"/>
              </a:rPr>
              <a:t>Identify programs &amp; sites  for health promotion</a:t>
            </a:r>
            <a:endParaRPr lang="en-US" sz="3200" dirty="0">
              <a:latin typeface="Constantia" pitchFamily="18" charset="0"/>
            </a:endParaRPr>
          </a:p>
          <a:p>
            <a:pPr marL="594042" lvl="2" indent="-274320" fontAlgn="auto">
              <a:spcBef>
                <a:spcPts val="700"/>
              </a:spcBef>
              <a:spcAft>
                <a:spcPts val="0"/>
              </a:spcAft>
              <a:buSzPct val="60000"/>
              <a:buFont typeface="Wingdings 2"/>
              <a:buChar char=""/>
              <a:defRPr/>
            </a:pPr>
            <a:r>
              <a:rPr lang="en-US" sz="3200" dirty="0">
                <a:latin typeface="Constantia" pitchFamily="18" charset="0"/>
              </a:rPr>
              <a:t>Discuss the nurse's role in health promotion. </a:t>
            </a:r>
          </a:p>
          <a:p>
            <a:pPr lvl="1"/>
            <a:endParaRPr lang="en-US" dirty="0">
              <a:latin typeface="Constantia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The Nurse’s Role in Health Promotion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763000" cy="4800600"/>
          </a:xfrm>
        </p:spPr>
        <p:txBody>
          <a:bodyPr/>
          <a:lstStyle/>
          <a:p>
            <a:r>
              <a:rPr lang="en-US" sz="3200" dirty="0" smtClean="0">
                <a:latin typeface="Constantia" pitchFamily="18" charset="0"/>
              </a:rPr>
              <a:t>Model </a:t>
            </a:r>
            <a:r>
              <a:rPr lang="en-US" sz="2400" dirty="0" smtClean="0">
                <a:latin typeface="Constantia" pitchFamily="18" charset="0"/>
              </a:rPr>
              <a:t>healthy lifestyle behaviors and attitudes</a:t>
            </a:r>
          </a:p>
          <a:p>
            <a:endParaRPr lang="en-US" sz="105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Facilitate </a:t>
            </a:r>
            <a:r>
              <a:rPr lang="en-US" sz="2400" dirty="0" smtClean="0">
                <a:latin typeface="Constantia" pitchFamily="18" charset="0"/>
              </a:rPr>
              <a:t>client involvement in the health promotion programs</a:t>
            </a:r>
          </a:p>
          <a:p>
            <a:endParaRPr lang="en-US" sz="105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Teach </a:t>
            </a:r>
            <a:r>
              <a:rPr lang="en-US" sz="2400" dirty="0" smtClean="0">
                <a:latin typeface="Constantia" pitchFamily="18" charset="0"/>
              </a:rPr>
              <a:t>clients self-care strategies to enhance fitness and manage stress</a:t>
            </a:r>
          </a:p>
          <a:p>
            <a:endParaRPr lang="en-US" sz="105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Assist </a:t>
            </a:r>
            <a:r>
              <a:rPr lang="en-US" sz="2400" dirty="0" smtClean="0">
                <a:latin typeface="Constantia" pitchFamily="18" charset="0"/>
              </a:rPr>
              <a:t>individuals, families &amp; communities to increase their levels of health</a:t>
            </a:r>
          </a:p>
          <a:p>
            <a:endParaRPr lang="en-US" sz="105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Educate </a:t>
            </a:r>
            <a:r>
              <a:rPr lang="en-US" sz="2400" dirty="0" smtClean="0">
                <a:latin typeface="Constantia" pitchFamily="18" charset="0"/>
              </a:rPr>
              <a:t>clients to be effective health care consumers</a:t>
            </a: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The Nurse’s Role in Health Promotion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48768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3200" dirty="0" smtClean="0">
                <a:latin typeface="Constantia" pitchFamily="18" charset="0"/>
              </a:rPr>
              <a:t>Assist</a:t>
            </a:r>
            <a:r>
              <a:rPr lang="en-US" sz="2400" dirty="0" smtClean="0">
                <a:latin typeface="Constantia" pitchFamily="18" charset="0"/>
              </a:rPr>
              <a:t> individuals, families &amp; communities to develop &amp; choose health-promoting options</a:t>
            </a:r>
          </a:p>
          <a:p>
            <a:endParaRPr lang="en-US" sz="105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Guide</a:t>
            </a:r>
            <a:r>
              <a:rPr lang="en-US" sz="2400" dirty="0" smtClean="0">
                <a:latin typeface="Constantia" pitchFamily="18" charset="0"/>
              </a:rPr>
              <a:t> clients’ development in effective problem solving and decision making</a:t>
            </a:r>
          </a:p>
          <a:p>
            <a:endParaRPr lang="en-US" sz="105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Reinforce </a:t>
            </a:r>
            <a:r>
              <a:rPr lang="en-US" sz="2400" dirty="0" smtClean="0">
                <a:latin typeface="Constantia" pitchFamily="18" charset="0"/>
              </a:rPr>
              <a:t>clients’ personal and family health promoting behaviors</a:t>
            </a:r>
          </a:p>
          <a:p>
            <a:endParaRPr lang="en-US" sz="105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Advocate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ar-JO" sz="2400" dirty="0"/>
              <a:t>المؤيد</a:t>
            </a:r>
            <a:r>
              <a:rPr lang="en-US" sz="2400" dirty="0" smtClean="0">
                <a:latin typeface="Constantia" pitchFamily="18" charset="0"/>
              </a:rPr>
              <a:t> for policies that promote  a healthy environment</a:t>
            </a: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Principles &amp; Priorities of Health Promotion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4876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4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pic>
        <p:nvPicPr>
          <p:cNvPr id="2050" name="Picture 2" descr="http://www.dhhs.tas.gov.au/__data/assets/image/0005/50594/hpf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543800" cy="5257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latin typeface="Constantia" pitchFamily="18" charset="0"/>
              </a:rPr>
              <a:t>Health Promotion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4000" dirty="0" smtClean="0">
                <a:latin typeface="Constantia" pitchFamily="18" charset="0"/>
              </a:rPr>
              <a:t>Required Readings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 smtClean="0">
                <a:latin typeface="Constantia" pitchFamily="18" charset="0"/>
              </a:rPr>
              <a:t>Kozier</a:t>
            </a:r>
            <a:r>
              <a:rPr lang="en-US" sz="3200" dirty="0" smtClean="0">
                <a:latin typeface="Constantia" pitchFamily="18" charset="0"/>
              </a:rPr>
              <a:t> &amp; </a:t>
            </a:r>
            <a:r>
              <a:rPr lang="en-US" sz="3200" dirty="0" err="1" smtClean="0">
                <a:latin typeface="Constantia" pitchFamily="18" charset="0"/>
              </a:rPr>
              <a:t>Erb's</a:t>
            </a:r>
            <a:r>
              <a:rPr lang="en-US" sz="3200" dirty="0" smtClean="0">
                <a:latin typeface="Constantia" pitchFamily="18" charset="0"/>
              </a:rPr>
              <a:t> Fundamentals of Nursing: Concepts, Process and Practice(2012) (9</a:t>
            </a:r>
            <a:r>
              <a:rPr lang="en-US" sz="3200" baseline="30000" dirty="0" smtClean="0">
                <a:latin typeface="Constantia" pitchFamily="18" charset="0"/>
              </a:rPr>
              <a:t>th</a:t>
            </a:r>
            <a:r>
              <a:rPr lang="en-US" sz="3200" dirty="0" smtClean="0">
                <a:latin typeface="Constantia" pitchFamily="18" charset="0"/>
              </a:rPr>
              <a:t> ed.) </a:t>
            </a:r>
            <a:endParaRPr lang="en-US" sz="32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32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b="1" u="sng" dirty="0" smtClean="0">
                <a:latin typeface="Constantia" pitchFamily="18" charset="0"/>
              </a:rPr>
              <a:t> Chapter Number 16</a:t>
            </a:r>
            <a:r>
              <a:rPr lang="en-US" sz="2400" dirty="0" smtClean="0">
                <a:latin typeface="Constantia" pitchFamily="18" charset="0"/>
              </a:rPr>
              <a:t>; Health Promotion (pages 280-287)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640397" lvl="2" indent="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Scope of Nursing Practice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Constantia" pitchFamily="18" charset="0"/>
              </a:rPr>
              <a:t>Promoting </a:t>
            </a:r>
            <a:r>
              <a:rPr lang="ar-JO" sz="4000" dirty="0" smtClean="0">
                <a:solidFill>
                  <a:srgbClr val="FF0000"/>
                </a:solidFill>
              </a:rPr>
              <a:t>تعزيز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nstantia" pitchFamily="18" charset="0"/>
              </a:rPr>
              <a:t>health &amp; wellness</a:t>
            </a:r>
          </a:p>
          <a:p>
            <a:endParaRPr lang="en-US" sz="4000" dirty="0" smtClean="0">
              <a:latin typeface="Constantia" pitchFamily="18" charset="0"/>
            </a:endParaRPr>
          </a:p>
          <a:p>
            <a:r>
              <a:rPr lang="en-US" sz="4000" dirty="0" smtClean="0">
                <a:latin typeface="Constantia" pitchFamily="18" charset="0"/>
              </a:rPr>
              <a:t>Preventing </a:t>
            </a:r>
            <a:r>
              <a:rPr lang="ar-JO" sz="4000" dirty="0" smtClean="0"/>
              <a:t>منع</a:t>
            </a:r>
            <a:r>
              <a:rPr lang="en-US" sz="4000" dirty="0" smtClean="0">
                <a:latin typeface="Constantia" pitchFamily="18" charset="0"/>
              </a:rPr>
              <a:t> illness</a:t>
            </a:r>
          </a:p>
          <a:p>
            <a:endParaRPr lang="en-US" sz="4000" dirty="0" smtClean="0">
              <a:latin typeface="Constantia" pitchFamily="18" charset="0"/>
            </a:endParaRPr>
          </a:p>
          <a:p>
            <a:r>
              <a:rPr lang="en-US" sz="4000" dirty="0" smtClean="0">
                <a:latin typeface="Constantia" pitchFamily="18" charset="0"/>
              </a:rPr>
              <a:t>Restoring </a:t>
            </a:r>
            <a:r>
              <a:rPr lang="ar-JO" sz="4000" dirty="0" smtClean="0"/>
              <a:t>استعادة </a:t>
            </a:r>
            <a:r>
              <a:rPr lang="en-US" sz="4000" dirty="0" smtClean="0">
                <a:latin typeface="Constantia" pitchFamily="18" charset="0"/>
              </a:rPr>
              <a:t>health</a:t>
            </a:r>
          </a:p>
          <a:p>
            <a:endParaRPr lang="en-US" sz="4000" dirty="0" smtClean="0">
              <a:latin typeface="Constantia" pitchFamily="18" charset="0"/>
            </a:endParaRPr>
          </a:p>
          <a:p>
            <a:r>
              <a:rPr lang="en-US" sz="4000" dirty="0" smtClean="0">
                <a:latin typeface="Constantia" pitchFamily="18" charset="0"/>
              </a:rPr>
              <a:t>Caring for the dying</a:t>
            </a: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48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Constantia" pitchFamily="18" charset="0"/>
              </a:rPr>
              <a:t>Health </a:t>
            </a:r>
            <a:r>
              <a:rPr lang="en-US" sz="3600" dirty="0" smtClean="0">
                <a:latin typeface="Constantia" pitchFamily="18" charset="0"/>
              </a:rPr>
              <a:t>Promotion: Healthy People 2020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383238925"/>
              </p:ext>
            </p:extLst>
          </p:nvPr>
        </p:nvGraphicFramePr>
        <p:xfrm>
          <a:off x="152400" y="1524000"/>
          <a:ext cx="88392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Defining Health </a:t>
            </a:r>
            <a:r>
              <a:rPr lang="en-US" sz="3600" dirty="0">
                <a:latin typeface="Constantia" pitchFamily="18" charset="0"/>
              </a:rPr>
              <a:t>Promotion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6482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In the literature there are the following terms:</a:t>
            </a:r>
          </a:p>
          <a:p>
            <a:pPr lvl="1">
              <a:buNone/>
            </a:pPr>
            <a:endParaRPr lang="en-US" dirty="0" smtClean="0">
              <a:latin typeface="Constantia" pitchFamily="18" charset="0"/>
            </a:endParaRP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It is difficult to separate these terms, they could be considered  as being complementary processes that affect the quality  of health. Health promotion can be offered to </a:t>
            </a:r>
            <a:r>
              <a:rPr lang="en-US" sz="2400" b="1" dirty="0" smtClean="0">
                <a:latin typeface="Constantia" pitchFamily="18" charset="0"/>
              </a:rPr>
              <a:t>ALL</a:t>
            </a:r>
            <a:r>
              <a:rPr lang="en-US" sz="2400" dirty="0" smtClean="0">
                <a:latin typeface="Constantia" pitchFamily="18" charset="0"/>
              </a:rPr>
              <a:t> clients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482943478"/>
              </p:ext>
            </p:extLst>
          </p:nvPr>
        </p:nvGraphicFramePr>
        <p:xfrm>
          <a:off x="685800" y="1981200"/>
          <a:ext cx="7924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>
                <a:latin typeface="Constantia" pitchFamily="18" charset="0"/>
              </a:rPr>
              <a:t>Health Promotion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5105400"/>
          </a:xfrm>
        </p:spPr>
        <p:txBody>
          <a:bodyPr/>
          <a:lstStyle/>
          <a:p>
            <a:pPr marL="0" indent="0"/>
            <a:r>
              <a:rPr lang="en-US" sz="3200" dirty="0" smtClean="0">
                <a:latin typeface="Constantia" pitchFamily="18" charset="0"/>
              </a:rPr>
              <a:t> Edelman &amp; </a:t>
            </a:r>
            <a:r>
              <a:rPr lang="en-US" sz="3200" dirty="0" err="1" smtClean="0">
                <a:latin typeface="Constantia" pitchFamily="18" charset="0"/>
              </a:rPr>
              <a:t>Mandle</a:t>
            </a:r>
            <a:r>
              <a:rPr lang="en-US" sz="3200" dirty="0" smtClean="0">
                <a:latin typeface="Constantia" pitchFamily="18" charset="0"/>
              </a:rPr>
              <a:t> (2010) defined prevention as:</a:t>
            </a:r>
          </a:p>
          <a:p>
            <a:pPr marL="320675" lvl="1" indent="0"/>
            <a:r>
              <a:rPr lang="en-US" dirty="0" smtClean="0">
                <a:latin typeface="Constantia" pitchFamily="18" charset="0"/>
              </a:rPr>
              <a:t> “in a narrow sense  means</a:t>
            </a:r>
            <a:r>
              <a:rPr lang="en-US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Constantia" pitchFamily="18" charset="0"/>
              </a:rPr>
              <a:t>avoiding </a:t>
            </a:r>
            <a:r>
              <a:rPr lang="en-US" b="1" i="1" dirty="0" smtClean="0">
                <a:latin typeface="Constantia" pitchFamily="18" charset="0"/>
              </a:rPr>
              <a:t>the development of disease in the future</a:t>
            </a:r>
            <a:r>
              <a:rPr lang="en-US" dirty="0" smtClean="0">
                <a:latin typeface="Constantia" pitchFamily="18" charset="0"/>
              </a:rPr>
              <a:t>”</a:t>
            </a:r>
          </a:p>
          <a:p>
            <a:pPr marL="320675" lvl="1" indent="0"/>
            <a:endParaRPr lang="en-US" dirty="0" smtClean="0">
              <a:latin typeface="Constantia" pitchFamily="18" charset="0"/>
            </a:endParaRPr>
          </a:p>
          <a:p>
            <a:pPr marL="320675" lvl="1" indent="0"/>
            <a:r>
              <a:rPr lang="en-US" dirty="0" smtClean="0">
                <a:latin typeface="Constantia" pitchFamily="18" charset="0"/>
              </a:rPr>
              <a:t> “in the broader sense, consists of </a:t>
            </a:r>
            <a:r>
              <a:rPr lang="en-US" b="1" i="1" dirty="0" smtClean="0">
                <a:latin typeface="Constantia" pitchFamily="18" charset="0"/>
              </a:rPr>
              <a:t>all interventions to </a:t>
            </a:r>
            <a:r>
              <a:rPr lang="en-US" b="1" i="1" dirty="0" smtClean="0">
                <a:solidFill>
                  <a:srgbClr val="FF0000"/>
                </a:solidFill>
                <a:latin typeface="Constantia" pitchFamily="18" charset="0"/>
              </a:rPr>
              <a:t>limit progression </a:t>
            </a:r>
            <a:r>
              <a:rPr lang="en-US" b="1" i="1" dirty="0" smtClean="0">
                <a:latin typeface="Constantia" pitchFamily="18" charset="0"/>
              </a:rPr>
              <a:t>of a disease</a:t>
            </a:r>
            <a:r>
              <a:rPr lang="en-US" dirty="0" smtClean="0">
                <a:latin typeface="Constantia" pitchFamily="18" charset="0"/>
              </a:rPr>
              <a:t>”</a:t>
            </a:r>
          </a:p>
          <a:p>
            <a:pPr marL="0" indent="0">
              <a:buNone/>
            </a:pPr>
            <a:endParaRPr lang="en-US" sz="32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>
                <a:latin typeface="Constantia" pitchFamily="18" charset="0"/>
              </a:rPr>
              <a:t>Health Promotion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>
                <a:latin typeface="Constantia" pitchFamily="18" charset="0"/>
              </a:rPr>
              <a:t>Leavell</a:t>
            </a:r>
            <a:r>
              <a:rPr lang="en-US" sz="3200" dirty="0" smtClean="0">
                <a:latin typeface="Constantia" pitchFamily="18" charset="0"/>
              </a:rPr>
              <a:t> &amp; Clark (1965) defined the levels of prevention: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Primary prevention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Secondary prevention</a:t>
            </a:r>
          </a:p>
          <a:p>
            <a:pPr lvl="1"/>
            <a:r>
              <a:rPr lang="en-US" sz="2800" dirty="0" smtClean="0">
                <a:latin typeface="Constantia" pitchFamily="18" charset="0"/>
              </a:rPr>
              <a:t>Tertiary prevention</a:t>
            </a:r>
          </a:p>
          <a:p>
            <a:pPr lvl="1"/>
            <a:endParaRPr lang="en-US" sz="280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These three levels may overlap(</a:t>
            </a:r>
            <a:r>
              <a:rPr lang="ar-JO" sz="3200" dirty="0"/>
              <a:t>تداخل</a:t>
            </a:r>
            <a:r>
              <a:rPr lang="en-US" sz="3200" dirty="0" smtClean="0">
                <a:latin typeface="Constantia" pitchFamily="18" charset="0"/>
              </a:rPr>
              <a:t> )in practice</a:t>
            </a: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pPr lvl="1">
              <a:buNone/>
            </a:pPr>
            <a:endParaRPr lang="en-US" sz="1800" dirty="0" smtClean="0">
              <a:latin typeface="Constantia" pitchFamily="18" charset="0"/>
            </a:endParaRPr>
          </a:p>
          <a:p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0883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Primary Prevention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Constantia" pitchFamily="18" charset="0"/>
              </a:rPr>
              <a:t>The purpose of primary prevention is to </a:t>
            </a:r>
            <a:r>
              <a:rPr lang="en-US" sz="2800" b="1" i="1" dirty="0" smtClean="0">
                <a:solidFill>
                  <a:srgbClr val="FF0000"/>
                </a:solidFill>
                <a:latin typeface="Constantia" pitchFamily="18" charset="0"/>
              </a:rPr>
              <a:t>protect from or avoid exposure</a:t>
            </a:r>
            <a:r>
              <a:rPr lang="en-US" sz="2800" dirty="0" smtClean="0">
                <a:latin typeface="Constantia" pitchFamily="18" charset="0"/>
              </a:rPr>
              <a:t> to potential health risks of the individual or community  </a:t>
            </a:r>
          </a:p>
          <a:p>
            <a:r>
              <a:rPr lang="en-US" sz="2800" dirty="0" smtClean="0">
                <a:latin typeface="Constantia" pitchFamily="18" charset="0"/>
              </a:rPr>
              <a:t>Primary prevention focuses on</a:t>
            </a:r>
          </a:p>
          <a:p>
            <a:pPr lvl="1"/>
            <a:r>
              <a:rPr lang="en-US" sz="2500" b="1" i="1" dirty="0" smtClean="0">
                <a:latin typeface="Constantia" pitchFamily="18" charset="0"/>
              </a:rPr>
              <a:t>Health promotion</a:t>
            </a:r>
          </a:p>
          <a:p>
            <a:pPr lvl="1"/>
            <a:r>
              <a:rPr lang="en-US" sz="2500" b="1" i="1" dirty="0" smtClean="0">
                <a:latin typeface="Constantia" pitchFamily="18" charset="0"/>
              </a:rPr>
              <a:t>Protection </a:t>
            </a:r>
            <a:r>
              <a:rPr lang="en-US" sz="2500" dirty="0" smtClean="0">
                <a:latin typeface="Constantia" pitchFamily="18" charset="0"/>
              </a:rPr>
              <a:t>against  specific health problems </a:t>
            </a:r>
          </a:p>
          <a:p>
            <a:r>
              <a:rPr lang="en-US" sz="2800" dirty="0" smtClean="0">
                <a:latin typeface="Constantia" pitchFamily="18" charset="0"/>
              </a:rPr>
              <a:t>Example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Immunization against hepatitis B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Family planning 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Risk assessment of specific disease</a:t>
            </a:r>
          </a:p>
          <a:p>
            <a:pPr lvl="1"/>
            <a:endParaRPr lang="en-US" sz="2200" dirty="0" smtClean="0">
              <a:latin typeface="Constantia" pitchFamily="18" charset="0"/>
            </a:endParaRPr>
          </a:p>
          <a:p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0883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8776</TotalTime>
  <Words>1034</Words>
  <Application>Microsoft Office PowerPoint</Application>
  <PresentationFormat>On-screen Show (4:3)</PresentationFormat>
  <Paragraphs>255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              health promotion </vt:lpstr>
      <vt:lpstr> Health Promotion</vt:lpstr>
      <vt:lpstr>Health Promotion</vt:lpstr>
      <vt:lpstr>  Scope of Nursing Practice  </vt:lpstr>
      <vt:lpstr>Health Promotion: Healthy People 2020</vt:lpstr>
      <vt:lpstr> Defining Health Promotion</vt:lpstr>
      <vt:lpstr> Health Promotion</vt:lpstr>
      <vt:lpstr> Health Promotion</vt:lpstr>
      <vt:lpstr> Primary Prevention</vt:lpstr>
      <vt:lpstr> Secondary Prevention</vt:lpstr>
      <vt:lpstr> Tertiary Prevention</vt:lpstr>
      <vt:lpstr>  Health  Promotion   </vt:lpstr>
      <vt:lpstr>    Health Promotion &amp; Health Protection   </vt:lpstr>
      <vt:lpstr>   Sites for Health Promotion Activities   </vt:lpstr>
      <vt:lpstr>    Programs for Health Promotion   </vt:lpstr>
      <vt:lpstr>    Programs for Health Promotion: Information dissemination   </vt:lpstr>
      <vt:lpstr>    Programs for Health Promotion: Health Risk Appraisals &amp; Wellness Assessment   </vt:lpstr>
      <vt:lpstr>    Programs for Health Promotion: lifestyle &amp; behavior change programs   </vt:lpstr>
      <vt:lpstr>    Programs for Health Promotion: environmental control programs   </vt:lpstr>
      <vt:lpstr>    The Nurse’s Role in Health Promotion   </vt:lpstr>
      <vt:lpstr>    The Nurse’s Role in Health Promotion   </vt:lpstr>
      <vt:lpstr>    Principles &amp; Priorities of Health Promotion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user</cp:lastModifiedBy>
  <cp:revision>634</cp:revision>
  <dcterms:created xsi:type="dcterms:W3CDTF">2011-02-07T20:45:47Z</dcterms:created>
  <dcterms:modified xsi:type="dcterms:W3CDTF">2014-09-28T15:10:27Z</dcterms:modified>
</cp:coreProperties>
</file>