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81" r:id="rId22"/>
    <p:sldId id="282" r:id="rId23"/>
    <p:sldId id="283" r:id="rId24"/>
    <p:sldId id="275" r:id="rId25"/>
    <p:sldId id="276" r:id="rId26"/>
    <p:sldId id="277" r:id="rId27"/>
    <p:sldId id="278" r:id="rId28"/>
    <p:sldId id="279" r:id="rId29"/>
    <p:sldId id="284" r:id="rId30"/>
    <p:sldId id="285" r:id="rId31"/>
    <p:sldId id="286" r:id="rId32"/>
    <p:sldId id="288" r:id="rId33"/>
    <p:sldId id="290" r:id="rId34"/>
    <p:sldId id="289" r:id="rId35"/>
    <p:sldId id="291" r:id="rId36"/>
    <p:sldId id="292"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84"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8EF77-41CF-4B8C-901F-4F0C9B3882FB}" type="doc">
      <dgm:prSet loTypeId="urn:microsoft.com/office/officeart/2005/8/layout/orgChart1" loCatId="hierarchy" qsTypeId="urn:microsoft.com/office/officeart/2005/8/quickstyle/simple1" qsCatId="simple" csTypeId="urn:microsoft.com/office/officeart/2005/8/colors/accent1_2" csCatId="accent1"/>
      <dgm:spPr/>
    </dgm:pt>
    <dgm:pt modelId="{336BD861-084B-4259-A16B-38C21F8E8A3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cs typeface="Arial" charset="0"/>
            </a:rPr>
            <a:t>evaluation</a:t>
          </a:r>
        </a:p>
      </dgm:t>
    </dgm:pt>
    <dgm:pt modelId="{A00F51B4-50EB-4605-8073-985065D0CB39}" type="parTrans" cxnId="{CE801E2F-7DAC-493D-82C5-E21467E0C7A8}">
      <dgm:prSet/>
      <dgm:spPr/>
      <dgm:t>
        <a:bodyPr/>
        <a:lstStyle/>
        <a:p>
          <a:endParaRPr lang="en-US"/>
        </a:p>
      </dgm:t>
    </dgm:pt>
    <dgm:pt modelId="{4B74B42A-AD81-48D5-B447-6914A1A4E5F5}" type="sibTrans" cxnId="{CE801E2F-7DAC-493D-82C5-E21467E0C7A8}">
      <dgm:prSet/>
      <dgm:spPr/>
      <dgm:t>
        <a:bodyPr/>
        <a:lstStyle/>
        <a:p>
          <a:endParaRPr lang="en-US"/>
        </a:p>
      </dgm:t>
    </dgm:pt>
    <dgm:pt modelId="{1CBF15A1-C7F0-4EBF-B229-F9A7280C404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Collect data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related to out come</a:t>
          </a:r>
        </a:p>
      </dgm:t>
    </dgm:pt>
    <dgm:pt modelId="{5230B84B-D610-4B4D-9554-AC6513A8AD08}" type="parTrans" cxnId="{3FBEA43B-330C-46A4-BF2B-5D6468FF81FB}">
      <dgm:prSet/>
      <dgm:spPr/>
      <dgm:t>
        <a:bodyPr/>
        <a:lstStyle/>
        <a:p>
          <a:endParaRPr lang="en-US"/>
        </a:p>
      </dgm:t>
    </dgm:pt>
    <dgm:pt modelId="{F8E4B68D-948C-4972-B56F-F7FFA9E27C23}" type="sibTrans" cxnId="{3FBEA43B-330C-46A4-BF2B-5D6468FF81FB}">
      <dgm:prSet/>
      <dgm:spPr/>
      <dgm:t>
        <a:bodyPr/>
        <a:lstStyle/>
        <a:p>
          <a:endParaRPr lang="en-US"/>
        </a:p>
      </dgm:t>
    </dgm:pt>
    <dgm:pt modelId="{F0B4F725-BB33-429D-8555-4789F0C5A1A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Compare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 data with outcome</a:t>
          </a:r>
        </a:p>
      </dgm:t>
    </dgm:pt>
    <dgm:pt modelId="{C916FDD2-2768-4EB5-B228-77E310FF00D9}" type="parTrans" cxnId="{0B6CF84E-AB78-45C8-B2D3-E2586254A682}">
      <dgm:prSet/>
      <dgm:spPr/>
      <dgm:t>
        <a:bodyPr/>
        <a:lstStyle/>
        <a:p>
          <a:endParaRPr lang="en-US"/>
        </a:p>
      </dgm:t>
    </dgm:pt>
    <dgm:pt modelId="{1DD539C6-D573-4CF1-BE87-DCEFB0FFC275}" type="sibTrans" cxnId="{0B6CF84E-AB78-45C8-B2D3-E2586254A682}">
      <dgm:prSet/>
      <dgm:spPr/>
      <dgm:t>
        <a:bodyPr/>
        <a:lstStyle/>
        <a:p>
          <a:endParaRPr lang="en-US"/>
        </a:p>
      </dgm:t>
    </dgm:pt>
    <dgm:pt modelId="{B3F36B32-FB71-4301-B1F8-67B131EB4BE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Draw conclusion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 about problem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status</a:t>
          </a:r>
        </a:p>
      </dgm:t>
    </dgm:pt>
    <dgm:pt modelId="{CDC15A81-A1D4-492E-B30E-4E96AA2811CC}" type="parTrans" cxnId="{F8F1236C-C434-414F-A02C-24DE86D921D0}">
      <dgm:prSet/>
      <dgm:spPr/>
      <dgm:t>
        <a:bodyPr/>
        <a:lstStyle/>
        <a:p>
          <a:endParaRPr lang="en-US"/>
        </a:p>
      </dgm:t>
    </dgm:pt>
    <dgm:pt modelId="{705B91B7-A23A-4A9C-A4EE-15B83F64DACF}" type="sibTrans" cxnId="{F8F1236C-C434-414F-A02C-24DE86D921D0}">
      <dgm:prSet/>
      <dgm:spPr/>
      <dgm:t>
        <a:bodyPr/>
        <a:lstStyle/>
        <a:p>
          <a:endParaRPr lang="en-US"/>
        </a:p>
      </dgm:t>
    </dgm:pt>
    <dgm:pt modelId="{4B288A48-AE61-4CD2-8FFE-39D6F901C0E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Continue, modify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Or terminate the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Client’s plan</a:t>
          </a:r>
        </a:p>
      </dgm:t>
    </dgm:pt>
    <dgm:pt modelId="{FB3D7258-2DB0-4204-B25D-2170A12B31F4}" type="parTrans" cxnId="{13A528A4-ADCB-4EDF-82DD-FC4DDFA089A7}">
      <dgm:prSet/>
      <dgm:spPr/>
      <dgm:t>
        <a:bodyPr/>
        <a:lstStyle/>
        <a:p>
          <a:endParaRPr lang="en-US"/>
        </a:p>
      </dgm:t>
    </dgm:pt>
    <dgm:pt modelId="{E4C5A9BF-6E0B-486D-9AF1-DD067D9A810F}" type="sibTrans" cxnId="{13A528A4-ADCB-4EDF-82DD-FC4DDFA089A7}">
      <dgm:prSet/>
      <dgm:spPr/>
      <dgm:t>
        <a:bodyPr/>
        <a:lstStyle/>
        <a:p>
          <a:endParaRPr lang="en-US"/>
        </a:p>
      </dgm:t>
    </dgm:pt>
    <dgm:pt modelId="{3DE30251-9F6D-4520-9B1F-50738D226403}" type="pres">
      <dgm:prSet presAssocID="{8838EF77-41CF-4B8C-901F-4F0C9B3882FB}" presName="hierChild1" presStyleCnt="0">
        <dgm:presLayoutVars>
          <dgm:orgChart val="1"/>
          <dgm:chPref val="1"/>
          <dgm:dir/>
          <dgm:animOne val="branch"/>
          <dgm:animLvl val="lvl"/>
          <dgm:resizeHandles/>
        </dgm:presLayoutVars>
      </dgm:prSet>
      <dgm:spPr/>
    </dgm:pt>
    <dgm:pt modelId="{5F5343A1-9033-41F6-9D69-EC106EABE17A}" type="pres">
      <dgm:prSet presAssocID="{336BD861-084B-4259-A16B-38C21F8E8A37}" presName="hierRoot1" presStyleCnt="0">
        <dgm:presLayoutVars>
          <dgm:hierBranch/>
        </dgm:presLayoutVars>
      </dgm:prSet>
      <dgm:spPr/>
    </dgm:pt>
    <dgm:pt modelId="{3226F937-3531-41DC-A6F3-8B314B99285E}" type="pres">
      <dgm:prSet presAssocID="{336BD861-084B-4259-A16B-38C21F8E8A37}" presName="rootComposite1" presStyleCnt="0"/>
      <dgm:spPr/>
    </dgm:pt>
    <dgm:pt modelId="{58127F7D-617D-47D7-A625-CBDD2D57F5B3}" type="pres">
      <dgm:prSet presAssocID="{336BD861-084B-4259-A16B-38C21F8E8A37}" presName="rootText1" presStyleLbl="node0" presStyleIdx="0" presStyleCnt="1">
        <dgm:presLayoutVars>
          <dgm:chPref val="3"/>
        </dgm:presLayoutVars>
      </dgm:prSet>
      <dgm:spPr/>
      <dgm:t>
        <a:bodyPr/>
        <a:lstStyle/>
        <a:p>
          <a:endParaRPr lang="en-US"/>
        </a:p>
      </dgm:t>
    </dgm:pt>
    <dgm:pt modelId="{5F5AEBD1-438E-4DC8-A4AF-A9D6AE9A89A2}" type="pres">
      <dgm:prSet presAssocID="{336BD861-084B-4259-A16B-38C21F8E8A37}" presName="rootConnector1" presStyleLbl="node1" presStyleIdx="0" presStyleCnt="0"/>
      <dgm:spPr/>
      <dgm:t>
        <a:bodyPr/>
        <a:lstStyle/>
        <a:p>
          <a:endParaRPr lang="en-US"/>
        </a:p>
      </dgm:t>
    </dgm:pt>
    <dgm:pt modelId="{4AFDB45F-4BE5-4E90-91E4-F22CD2CE6262}" type="pres">
      <dgm:prSet presAssocID="{336BD861-084B-4259-A16B-38C21F8E8A37}" presName="hierChild2" presStyleCnt="0"/>
      <dgm:spPr/>
    </dgm:pt>
    <dgm:pt modelId="{36FEE199-5F46-400D-87A3-1DD1FBF296B9}" type="pres">
      <dgm:prSet presAssocID="{5230B84B-D610-4B4D-9554-AC6513A8AD08}" presName="Name35" presStyleLbl="parChTrans1D2" presStyleIdx="0" presStyleCnt="4"/>
      <dgm:spPr/>
      <dgm:t>
        <a:bodyPr/>
        <a:lstStyle/>
        <a:p>
          <a:endParaRPr lang="en-US"/>
        </a:p>
      </dgm:t>
    </dgm:pt>
    <dgm:pt modelId="{D607AAB8-5261-4BA1-9C41-98D352656AD2}" type="pres">
      <dgm:prSet presAssocID="{1CBF15A1-C7F0-4EBF-B229-F9A7280C4042}" presName="hierRoot2" presStyleCnt="0">
        <dgm:presLayoutVars>
          <dgm:hierBranch/>
        </dgm:presLayoutVars>
      </dgm:prSet>
      <dgm:spPr/>
    </dgm:pt>
    <dgm:pt modelId="{14EA5892-DD20-4034-920F-66534F3B6B90}" type="pres">
      <dgm:prSet presAssocID="{1CBF15A1-C7F0-4EBF-B229-F9A7280C4042}" presName="rootComposite" presStyleCnt="0"/>
      <dgm:spPr/>
    </dgm:pt>
    <dgm:pt modelId="{73161DB7-E3C5-4767-851D-BBA713B9A29B}" type="pres">
      <dgm:prSet presAssocID="{1CBF15A1-C7F0-4EBF-B229-F9A7280C4042}" presName="rootText" presStyleLbl="node2" presStyleIdx="0" presStyleCnt="4">
        <dgm:presLayoutVars>
          <dgm:chPref val="3"/>
        </dgm:presLayoutVars>
      </dgm:prSet>
      <dgm:spPr/>
      <dgm:t>
        <a:bodyPr/>
        <a:lstStyle/>
        <a:p>
          <a:endParaRPr lang="en-US"/>
        </a:p>
      </dgm:t>
    </dgm:pt>
    <dgm:pt modelId="{78540EFA-91D9-4E45-AD99-5239486C5795}" type="pres">
      <dgm:prSet presAssocID="{1CBF15A1-C7F0-4EBF-B229-F9A7280C4042}" presName="rootConnector" presStyleLbl="node2" presStyleIdx="0" presStyleCnt="4"/>
      <dgm:spPr/>
      <dgm:t>
        <a:bodyPr/>
        <a:lstStyle/>
        <a:p>
          <a:endParaRPr lang="en-US"/>
        </a:p>
      </dgm:t>
    </dgm:pt>
    <dgm:pt modelId="{ADC325F0-F77B-4490-AD40-CFF3034CCE29}" type="pres">
      <dgm:prSet presAssocID="{1CBF15A1-C7F0-4EBF-B229-F9A7280C4042}" presName="hierChild4" presStyleCnt="0"/>
      <dgm:spPr/>
    </dgm:pt>
    <dgm:pt modelId="{ABC06BF3-0513-40DE-8600-C1748B2138DF}" type="pres">
      <dgm:prSet presAssocID="{1CBF15A1-C7F0-4EBF-B229-F9A7280C4042}" presName="hierChild5" presStyleCnt="0"/>
      <dgm:spPr/>
    </dgm:pt>
    <dgm:pt modelId="{F88A9302-CBCB-466B-A551-AD6842CE4D20}" type="pres">
      <dgm:prSet presAssocID="{C916FDD2-2768-4EB5-B228-77E310FF00D9}" presName="Name35" presStyleLbl="parChTrans1D2" presStyleIdx="1" presStyleCnt="4"/>
      <dgm:spPr/>
      <dgm:t>
        <a:bodyPr/>
        <a:lstStyle/>
        <a:p>
          <a:endParaRPr lang="en-US"/>
        </a:p>
      </dgm:t>
    </dgm:pt>
    <dgm:pt modelId="{0ED47026-DA59-443A-AA7D-20A3DD461575}" type="pres">
      <dgm:prSet presAssocID="{F0B4F725-BB33-429D-8555-4789F0C5A1AF}" presName="hierRoot2" presStyleCnt="0">
        <dgm:presLayoutVars>
          <dgm:hierBranch/>
        </dgm:presLayoutVars>
      </dgm:prSet>
      <dgm:spPr/>
    </dgm:pt>
    <dgm:pt modelId="{DA47FCF9-40A5-4B1E-8FF0-49CDA862D6A7}" type="pres">
      <dgm:prSet presAssocID="{F0B4F725-BB33-429D-8555-4789F0C5A1AF}" presName="rootComposite" presStyleCnt="0"/>
      <dgm:spPr/>
    </dgm:pt>
    <dgm:pt modelId="{ED812C30-0BDB-404F-95B2-79126D0B0CE6}" type="pres">
      <dgm:prSet presAssocID="{F0B4F725-BB33-429D-8555-4789F0C5A1AF}" presName="rootText" presStyleLbl="node2" presStyleIdx="1" presStyleCnt="4">
        <dgm:presLayoutVars>
          <dgm:chPref val="3"/>
        </dgm:presLayoutVars>
      </dgm:prSet>
      <dgm:spPr/>
      <dgm:t>
        <a:bodyPr/>
        <a:lstStyle/>
        <a:p>
          <a:endParaRPr lang="en-US"/>
        </a:p>
      </dgm:t>
    </dgm:pt>
    <dgm:pt modelId="{12E9AF01-AFA5-4370-8E01-70A91D32DCDF}" type="pres">
      <dgm:prSet presAssocID="{F0B4F725-BB33-429D-8555-4789F0C5A1AF}" presName="rootConnector" presStyleLbl="node2" presStyleIdx="1" presStyleCnt="4"/>
      <dgm:spPr/>
      <dgm:t>
        <a:bodyPr/>
        <a:lstStyle/>
        <a:p>
          <a:endParaRPr lang="en-US"/>
        </a:p>
      </dgm:t>
    </dgm:pt>
    <dgm:pt modelId="{3BDABF9B-6DAD-46E2-B523-C197BE9F3AF4}" type="pres">
      <dgm:prSet presAssocID="{F0B4F725-BB33-429D-8555-4789F0C5A1AF}" presName="hierChild4" presStyleCnt="0"/>
      <dgm:spPr/>
    </dgm:pt>
    <dgm:pt modelId="{90956DFB-CA7C-482D-A4D4-F39A16BAC900}" type="pres">
      <dgm:prSet presAssocID="{F0B4F725-BB33-429D-8555-4789F0C5A1AF}" presName="hierChild5" presStyleCnt="0"/>
      <dgm:spPr/>
    </dgm:pt>
    <dgm:pt modelId="{00C08443-6E73-41AE-8DB8-D91FF46FE61B}" type="pres">
      <dgm:prSet presAssocID="{CDC15A81-A1D4-492E-B30E-4E96AA2811CC}" presName="Name35" presStyleLbl="parChTrans1D2" presStyleIdx="2" presStyleCnt="4"/>
      <dgm:spPr/>
      <dgm:t>
        <a:bodyPr/>
        <a:lstStyle/>
        <a:p>
          <a:endParaRPr lang="en-US"/>
        </a:p>
      </dgm:t>
    </dgm:pt>
    <dgm:pt modelId="{31BE9780-9C6A-465F-B323-29162713BC42}" type="pres">
      <dgm:prSet presAssocID="{B3F36B32-FB71-4301-B1F8-67B131EB4BE2}" presName="hierRoot2" presStyleCnt="0">
        <dgm:presLayoutVars>
          <dgm:hierBranch/>
        </dgm:presLayoutVars>
      </dgm:prSet>
      <dgm:spPr/>
    </dgm:pt>
    <dgm:pt modelId="{D434D879-4F83-4458-871C-906017C4B427}" type="pres">
      <dgm:prSet presAssocID="{B3F36B32-FB71-4301-B1F8-67B131EB4BE2}" presName="rootComposite" presStyleCnt="0"/>
      <dgm:spPr/>
    </dgm:pt>
    <dgm:pt modelId="{B8B765A9-7E71-4D88-BE17-FEF3966B37D3}" type="pres">
      <dgm:prSet presAssocID="{B3F36B32-FB71-4301-B1F8-67B131EB4BE2}" presName="rootText" presStyleLbl="node2" presStyleIdx="2" presStyleCnt="4">
        <dgm:presLayoutVars>
          <dgm:chPref val="3"/>
        </dgm:presLayoutVars>
      </dgm:prSet>
      <dgm:spPr/>
      <dgm:t>
        <a:bodyPr/>
        <a:lstStyle/>
        <a:p>
          <a:endParaRPr lang="en-US"/>
        </a:p>
      </dgm:t>
    </dgm:pt>
    <dgm:pt modelId="{EACF0F80-6ABE-4EED-BA09-50ABD7460D2D}" type="pres">
      <dgm:prSet presAssocID="{B3F36B32-FB71-4301-B1F8-67B131EB4BE2}" presName="rootConnector" presStyleLbl="node2" presStyleIdx="2" presStyleCnt="4"/>
      <dgm:spPr/>
      <dgm:t>
        <a:bodyPr/>
        <a:lstStyle/>
        <a:p>
          <a:endParaRPr lang="en-US"/>
        </a:p>
      </dgm:t>
    </dgm:pt>
    <dgm:pt modelId="{D2DD04A7-031F-469F-A2F8-8A58BB27369A}" type="pres">
      <dgm:prSet presAssocID="{B3F36B32-FB71-4301-B1F8-67B131EB4BE2}" presName="hierChild4" presStyleCnt="0"/>
      <dgm:spPr/>
    </dgm:pt>
    <dgm:pt modelId="{265F8B35-B0F0-4AE1-8328-60E00F463600}" type="pres">
      <dgm:prSet presAssocID="{B3F36B32-FB71-4301-B1F8-67B131EB4BE2}" presName="hierChild5" presStyleCnt="0"/>
      <dgm:spPr/>
    </dgm:pt>
    <dgm:pt modelId="{17F32DD4-00A3-4516-85A4-1623BAAC7EC9}" type="pres">
      <dgm:prSet presAssocID="{FB3D7258-2DB0-4204-B25D-2170A12B31F4}" presName="Name35" presStyleLbl="parChTrans1D2" presStyleIdx="3" presStyleCnt="4"/>
      <dgm:spPr/>
      <dgm:t>
        <a:bodyPr/>
        <a:lstStyle/>
        <a:p>
          <a:endParaRPr lang="en-US"/>
        </a:p>
      </dgm:t>
    </dgm:pt>
    <dgm:pt modelId="{AD5D69B1-E01E-49DB-8DBD-A11A63CA4E50}" type="pres">
      <dgm:prSet presAssocID="{4B288A48-AE61-4CD2-8FFE-39D6F901C0E9}" presName="hierRoot2" presStyleCnt="0">
        <dgm:presLayoutVars>
          <dgm:hierBranch/>
        </dgm:presLayoutVars>
      </dgm:prSet>
      <dgm:spPr/>
    </dgm:pt>
    <dgm:pt modelId="{A1539CD3-AC8D-46E8-9084-15F3C680D931}" type="pres">
      <dgm:prSet presAssocID="{4B288A48-AE61-4CD2-8FFE-39D6F901C0E9}" presName="rootComposite" presStyleCnt="0"/>
      <dgm:spPr/>
    </dgm:pt>
    <dgm:pt modelId="{61CAABE6-35EF-4C06-818A-2CF10723B25D}" type="pres">
      <dgm:prSet presAssocID="{4B288A48-AE61-4CD2-8FFE-39D6F901C0E9}" presName="rootText" presStyleLbl="node2" presStyleIdx="3" presStyleCnt="4">
        <dgm:presLayoutVars>
          <dgm:chPref val="3"/>
        </dgm:presLayoutVars>
      </dgm:prSet>
      <dgm:spPr/>
      <dgm:t>
        <a:bodyPr/>
        <a:lstStyle/>
        <a:p>
          <a:endParaRPr lang="en-US"/>
        </a:p>
      </dgm:t>
    </dgm:pt>
    <dgm:pt modelId="{282A865F-6E52-43D0-BB2D-734CDFDBE351}" type="pres">
      <dgm:prSet presAssocID="{4B288A48-AE61-4CD2-8FFE-39D6F901C0E9}" presName="rootConnector" presStyleLbl="node2" presStyleIdx="3" presStyleCnt="4"/>
      <dgm:spPr/>
      <dgm:t>
        <a:bodyPr/>
        <a:lstStyle/>
        <a:p>
          <a:endParaRPr lang="en-US"/>
        </a:p>
      </dgm:t>
    </dgm:pt>
    <dgm:pt modelId="{071A29F0-896C-45F7-BA4B-7010899DE2B1}" type="pres">
      <dgm:prSet presAssocID="{4B288A48-AE61-4CD2-8FFE-39D6F901C0E9}" presName="hierChild4" presStyleCnt="0"/>
      <dgm:spPr/>
    </dgm:pt>
    <dgm:pt modelId="{0E195E09-6FBF-4A72-9733-33BEB55605D1}" type="pres">
      <dgm:prSet presAssocID="{4B288A48-AE61-4CD2-8FFE-39D6F901C0E9}" presName="hierChild5" presStyleCnt="0"/>
      <dgm:spPr/>
    </dgm:pt>
    <dgm:pt modelId="{2394571E-4401-472A-B5CD-CE020240B3FD}" type="pres">
      <dgm:prSet presAssocID="{336BD861-084B-4259-A16B-38C21F8E8A37}" presName="hierChild3" presStyleCnt="0"/>
      <dgm:spPr/>
    </dgm:pt>
  </dgm:ptLst>
  <dgm:cxnLst>
    <dgm:cxn modelId="{13A528A4-ADCB-4EDF-82DD-FC4DDFA089A7}" srcId="{336BD861-084B-4259-A16B-38C21F8E8A37}" destId="{4B288A48-AE61-4CD2-8FFE-39D6F901C0E9}" srcOrd="3" destOrd="0" parTransId="{FB3D7258-2DB0-4204-B25D-2170A12B31F4}" sibTransId="{E4C5A9BF-6E0B-486D-9AF1-DD067D9A810F}"/>
    <dgm:cxn modelId="{9FC8C98D-2354-4851-AAFA-2BF881CB4B9B}" type="presOf" srcId="{B3F36B32-FB71-4301-B1F8-67B131EB4BE2}" destId="{EACF0F80-6ABE-4EED-BA09-50ABD7460D2D}" srcOrd="1" destOrd="0" presId="urn:microsoft.com/office/officeart/2005/8/layout/orgChart1"/>
    <dgm:cxn modelId="{C1F717DC-638C-404A-93AA-5D3ACB56E031}" type="presOf" srcId="{336BD861-084B-4259-A16B-38C21F8E8A37}" destId="{58127F7D-617D-47D7-A625-CBDD2D57F5B3}" srcOrd="0" destOrd="0" presId="urn:microsoft.com/office/officeart/2005/8/layout/orgChart1"/>
    <dgm:cxn modelId="{65A8D9E2-3662-42C3-B7D7-5426B333631E}" type="presOf" srcId="{1CBF15A1-C7F0-4EBF-B229-F9A7280C4042}" destId="{78540EFA-91D9-4E45-AD99-5239486C5795}" srcOrd="1" destOrd="0" presId="urn:microsoft.com/office/officeart/2005/8/layout/orgChart1"/>
    <dgm:cxn modelId="{7A273774-40BD-4E76-90AF-E485F79CC1E4}" type="presOf" srcId="{FB3D7258-2DB0-4204-B25D-2170A12B31F4}" destId="{17F32DD4-00A3-4516-85A4-1623BAAC7EC9}" srcOrd="0" destOrd="0" presId="urn:microsoft.com/office/officeart/2005/8/layout/orgChart1"/>
    <dgm:cxn modelId="{AF1C17A2-06C9-488A-8EC7-7FFC9D533960}" type="presOf" srcId="{336BD861-084B-4259-A16B-38C21F8E8A37}" destId="{5F5AEBD1-438E-4DC8-A4AF-A9D6AE9A89A2}" srcOrd="1" destOrd="0" presId="urn:microsoft.com/office/officeart/2005/8/layout/orgChart1"/>
    <dgm:cxn modelId="{C374E75A-AFBF-4ADA-B7C3-79F3A724759D}" type="presOf" srcId="{8838EF77-41CF-4B8C-901F-4F0C9B3882FB}" destId="{3DE30251-9F6D-4520-9B1F-50738D226403}" srcOrd="0" destOrd="0" presId="urn:microsoft.com/office/officeart/2005/8/layout/orgChart1"/>
    <dgm:cxn modelId="{EF86EBE0-EAB0-4AA4-B563-B5D12C9F7D77}" type="presOf" srcId="{4B288A48-AE61-4CD2-8FFE-39D6F901C0E9}" destId="{61CAABE6-35EF-4C06-818A-2CF10723B25D}" srcOrd="0" destOrd="0" presId="urn:microsoft.com/office/officeart/2005/8/layout/orgChart1"/>
    <dgm:cxn modelId="{A735593E-68EA-44A7-950B-A07001A0DA9F}" type="presOf" srcId="{CDC15A81-A1D4-492E-B30E-4E96AA2811CC}" destId="{00C08443-6E73-41AE-8DB8-D91FF46FE61B}" srcOrd="0" destOrd="0" presId="urn:microsoft.com/office/officeart/2005/8/layout/orgChart1"/>
    <dgm:cxn modelId="{853644A7-1A25-4815-BCDD-1F2B1FF6E1F5}" type="presOf" srcId="{1CBF15A1-C7F0-4EBF-B229-F9A7280C4042}" destId="{73161DB7-E3C5-4767-851D-BBA713B9A29B}" srcOrd="0" destOrd="0" presId="urn:microsoft.com/office/officeart/2005/8/layout/orgChart1"/>
    <dgm:cxn modelId="{F8F1236C-C434-414F-A02C-24DE86D921D0}" srcId="{336BD861-084B-4259-A16B-38C21F8E8A37}" destId="{B3F36B32-FB71-4301-B1F8-67B131EB4BE2}" srcOrd="2" destOrd="0" parTransId="{CDC15A81-A1D4-492E-B30E-4E96AA2811CC}" sibTransId="{705B91B7-A23A-4A9C-A4EE-15B83F64DACF}"/>
    <dgm:cxn modelId="{26352E62-C122-49FB-85B1-B155ABCC6D7A}" type="presOf" srcId="{4B288A48-AE61-4CD2-8FFE-39D6F901C0E9}" destId="{282A865F-6E52-43D0-BB2D-734CDFDBE351}" srcOrd="1" destOrd="0" presId="urn:microsoft.com/office/officeart/2005/8/layout/orgChart1"/>
    <dgm:cxn modelId="{CE801E2F-7DAC-493D-82C5-E21467E0C7A8}" srcId="{8838EF77-41CF-4B8C-901F-4F0C9B3882FB}" destId="{336BD861-084B-4259-A16B-38C21F8E8A37}" srcOrd="0" destOrd="0" parTransId="{A00F51B4-50EB-4605-8073-985065D0CB39}" sibTransId="{4B74B42A-AD81-48D5-B447-6914A1A4E5F5}"/>
    <dgm:cxn modelId="{3FBEA43B-330C-46A4-BF2B-5D6468FF81FB}" srcId="{336BD861-084B-4259-A16B-38C21F8E8A37}" destId="{1CBF15A1-C7F0-4EBF-B229-F9A7280C4042}" srcOrd="0" destOrd="0" parTransId="{5230B84B-D610-4B4D-9554-AC6513A8AD08}" sibTransId="{F8E4B68D-948C-4972-B56F-F7FFA9E27C23}"/>
    <dgm:cxn modelId="{DA2017F3-A322-4F26-84F1-E7497B74968C}" type="presOf" srcId="{5230B84B-D610-4B4D-9554-AC6513A8AD08}" destId="{36FEE199-5F46-400D-87A3-1DD1FBF296B9}" srcOrd="0" destOrd="0" presId="urn:microsoft.com/office/officeart/2005/8/layout/orgChart1"/>
    <dgm:cxn modelId="{740FB4A9-480F-4E15-BA08-ABFEE2AE9117}" type="presOf" srcId="{F0B4F725-BB33-429D-8555-4789F0C5A1AF}" destId="{12E9AF01-AFA5-4370-8E01-70A91D32DCDF}" srcOrd="1" destOrd="0" presId="urn:microsoft.com/office/officeart/2005/8/layout/orgChart1"/>
    <dgm:cxn modelId="{7AF2F3C2-13E1-4083-9391-D655DDDAA537}" type="presOf" srcId="{F0B4F725-BB33-429D-8555-4789F0C5A1AF}" destId="{ED812C30-0BDB-404F-95B2-79126D0B0CE6}" srcOrd="0" destOrd="0" presId="urn:microsoft.com/office/officeart/2005/8/layout/orgChart1"/>
    <dgm:cxn modelId="{0B6CF84E-AB78-45C8-B2D3-E2586254A682}" srcId="{336BD861-084B-4259-A16B-38C21F8E8A37}" destId="{F0B4F725-BB33-429D-8555-4789F0C5A1AF}" srcOrd="1" destOrd="0" parTransId="{C916FDD2-2768-4EB5-B228-77E310FF00D9}" sibTransId="{1DD539C6-D573-4CF1-BE87-DCEFB0FFC275}"/>
    <dgm:cxn modelId="{814056C4-898A-4CFC-A8D6-6060E9F854AA}" type="presOf" srcId="{C916FDD2-2768-4EB5-B228-77E310FF00D9}" destId="{F88A9302-CBCB-466B-A551-AD6842CE4D20}" srcOrd="0" destOrd="0" presId="urn:microsoft.com/office/officeart/2005/8/layout/orgChart1"/>
    <dgm:cxn modelId="{D3A320A4-2FFA-4631-9F90-7701E79C5942}" type="presOf" srcId="{B3F36B32-FB71-4301-B1F8-67B131EB4BE2}" destId="{B8B765A9-7E71-4D88-BE17-FEF3966B37D3}" srcOrd="0" destOrd="0" presId="urn:microsoft.com/office/officeart/2005/8/layout/orgChart1"/>
    <dgm:cxn modelId="{B7AD8A2A-7321-42F3-8A02-45B86526BFB3}" type="presParOf" srcId="{3DE30251-9F6D-4520-9B1F-50738D226403}" destId="{5F5343A1-9033-41F6-9D69-EC106EABE17A}" srcOrd="0" destOrd="0" presId="urn:microsoft.com/office/officeart/2005/8/layout/orgChart1"/>
    <dgm:cxn modelId="{06A1CABE-C6CC-4578-81EF-C8082FDEB667}" type="presParOf" srcId="{5F5343A1-9033-41F6-9D69-EC106EABE17A}" destId="{3226F937-3531-41DC-A6F3-8B314B99285E}" srcOrd="0" destOrd="0" presId="urn:microsoft.com/office/officeart/2005/8/layout/orgChart1"/>
    <dgm:cxn modelId="{701A6E55-0C82-490C-A20E-3646ACCE94D9}" type="presParOf" srcId="{3226F937-3531-41DC-A6F3-8B314B99285E}" destId="{58127F7D-617D-47D7-A625-CBDD2D57F5B3}" srcOrd="0" destOrd="0" presId="urn:microsoft.com/office/officeart/2005/8/layout/orgChart1"/>
    <dgm:cxn modelId="{8BD4CC3A-33FC-44AB-87EC-B3A6066F716F}" type="presParOf" srcId="{3226F937-3531-41DC-A6F3-8B314B99285E}" destId="{5F5AEBD1-438E-4DC8-A4AF-A9D6AE9A89A2}" srcOrd="1" destOrd="0" presId="urn:microsoft.com/office/officeart/2005/8/layout/orgChart1"/>
    <dgm:cxn modelId="{AE8B294F-0413-487B-97C4-980F954DEF83}" type="presParOf" srcId="{5F5343A1-9033-41F6-9D69-EC106EABE17A}" destId="{4AFDB45F-4BE5-4E90-91E4-F22CD2CE6262}" srcOrd="1" destOrd="0" presId="urn:microsoft.com/office/officeart/2005/8/layout/orgChart1"/>
    <dgm:cxn modelId="{3D948208-C830-4E01-A03C-4BEEF3B04960}" type="presParOf" srcId="{4AFDB45F-4BE5-4E90-91E4-F22CD2CE6262}" destId="{36FEE199-5F46-400D-87A3-1DD1FBF296B9}" srcOrd="0" destOrd="0" presId="urn:microsoft.com/office/officeart/2005/8/layout/orgChart1"/>
    <dgm:cxn modelId="{96B4A98A-B2BD-4FCF-B4A3-A07FE1E31FE2}" type="presParOf" srcId="{4AFDB45F-4BE5-4E90-91E4-F22CD2CE6262}" destId="{D607AAB8-5261-4BA1-9C41-98D352656AD2}" srcOrd="1" destOrd="0" presId="urn:microsoft.com/office/officeart/2005/8/layout/orgChart1"/>
    <dgm:cxn modelId="{CCDF5987-0F69-4DBB-AC62-499C89BE3DDD}" type="presParOf" srcId="{D607AAB8-5261-4BA1-9C41-98D352656AD2}" destId="{14EA5892-DD20-4034-920F-66534F3B6B90}" srcOrd="0" destOrd="0" presId="urn:microsoft.com/office/officeart/2005/8/layout/orgChart1"/>
    <dgm:cxn modelId="{180BD5FC-AD55-49CB-AFF1-A6E3EA36C965}" type="presParOf" srcId="{14EA5892-DD20-4034-920F-66534F3B6B90}" destId="{73161DB7-E3C5-4767-851D-BBA713B9A29B}" srcOrd="0" destOrd="0" presId="urn:microsoft.com/office/officeart/2005/8/layout/orgChart1"/>
    <dgm:cxn modelId="{DF5ED620-4822-45CC-9C8B-7AD15D76CCA7}" type="presParOf" srcId="{14EA5892-DD20-4034-920F-66534F3B6B90}" destId="{78540EFA-91D9-4E45-AD99-5239486C5795}" srcOrd="1" destOrd="0" presId="urn:microsoft.com/office/officeart/2005/8/layout/orgChart1"/>
    <dgm:cxn modelId="{5B567F85-04A7-4212-B304-9B6CEEBC28C2}" type="presParOf" srcId="{D607AAB8-5261-4BA1-9C41-98D352656AD2}" destId="{ADC325F0-F77B-4490-AD40-CFF3034CCE29}" srcOrd="1" destOrd="0" presId="urn:microsoft.com/office/officeart/2005/8/layout/orgChart1"/>
    <dgm:cxn modelId="{87CA0A9C-0A71-46AA-B9FE-CEDD8C8D5B90}" type="presParOf" srcId="{D607AAB8-5261-4BA1-9C41-98D352656AD2}" destId="{ABC06BF3-0513-40DE-8600-C1748B2138DF}" srcOrd="2" destOrd="0" presId="urn:microsoft.com/office/officeart/2005/8/layout/orgChart1"/>
    <dgm:cxn modelId="{8C87409A-CC33-470C-8DE5-245CEF7185EE}" type="presParOf" srcId="{4AFDB45F-4BE5-4E90-91E4-F22CD2CE6262}" destId="{F88A9302-CBCB-466B-A551-AD6842CE4D20}" srcOrd="2" destOrd="0" presId="urn:microsoft.com/office/officeart/2005/8/layout/orgChart1"/>
    <dgm:cxn modelId="{6D40B54F-E647-4E0E-BD9C-AE7F5AA29A75}" type="presParOf" srcId="{4AFDB45F-4BE5-4E90-91E4-F22CD2CE6262}" destId="{0ED47026-DA59-443A-AA7D-20A3DD461575}" srcOrd="3" destOrd="0" presId="urn:microsoft.com/office/officeart/2005/8/layout/orgChart1"/>
    <dgm:cxn modelId="{6D979D9B-63AA-47B1-9396-04886EDDE481}" type="presParOf" srcId="{0ED47026-DA59-443A-AA7D-20A3DD461575}" destId="{DA47FCF9-40A5-4B1E-8FF0-49CDA862D6A7}" srcOrd="0" destOrd="0" presId="urn:microsoft.com/office/officeart/2005/8/layout/orgChart1"/>
    <dgm:cxn modelId="{3B1D4BBC-3726-418B-9A0C-8D37E8392FE2}" type="presParOf" srcId="{DA47FCF9-40A5-4B1E-8FF0-49CDA862D6A7}" destId="{ED812C30-0BDB-404F-95B2-79126D0B0CE6}" srcOrd="0" destOrd="0" presId="urn:microsoft.com/office/officeart/2005/8/layout/orgChart1"/>
    <dgm:cxn modelId="{C9B00F56-28F1-490B-ADB1-AD95800B3688}" type="presParOf" srcId="{DA47FCF9-40A5-4B1E-8FF0-49CDA862D6A7}" destId="{12E9AF01-AFA5-4370-8E01-70A91D32DCDF}" srcOrd="1" destOrd="0" presId="urn:microsoft.com/office/officeart/2005/8/layout/orgChart1"/>
    <dgm:cxn modelId="{98E90A59-4A1F-4101-AE69-3E9BDD4FA19E}" type="presParOf" srcId="{0ED47026-DA59-443A-AA7D-20A3DD461575}" destId="{3BDABF9B-6DAD-46E2-B523-C197BE9F3AF4}" srcOrd="1" destOrd="0" presId="urn:microsoft.com/office/officeart/2005/8/layout/orgChart1"/>
    <dgm:cxn modelId="{91435BC7-C8FF-4337-BBF2-0F624858B1C4}" type="presParOf" srcId="{0ED47026-DA59-443A-AA7D-20A3DD461575}" destId="{90956DFB-CA7C-482D-A4D4-F39A16BAC900}" srcOrd="2" destOrd="0" presId="urn:microsoft.com/office/officeart/2005/8/layout/orgChart1"/>
    <dgm:cxn modelId="{37C42D86-F8A3-417E-94C9-F5F8B2B785CF}" type="presParOf" srcId="{4AFDB45F-4BE5-4E90-91E4-F22CD2CE6262}" destId="{00C08443-6E73-41AE-8DB8-D91FF46FE61B}" srcOrd="4" destOrd="0" presId="urn:microsoft.com/office/officeart/2005/8/layout/orgChart1"/>
    <dgm:cxn modelId="{3C660249-01E6-4D5D-BABA-3358ABC7FB64}" type="presParOf" srcId="{4AFDB45F-4BE5-4E90-91E4-F22CD2CE6262}" destId="{31BE9780-9C6A-465F-B323-29162713BC42}" srcOrd="5" destOrd="0" presId="urn:microsoft.com/office/officeart/2005/8/layout/orgChart1"/>
    <dgm:cxn modelId="{2FFAB7FD-8687-418B-8323-2F336B950355}" type="presParOf" srcId="{31BE9780-9C6A-465F-B323-29162713BC42}" destId="{D434D879-4F83-4458-871C-906017C4B427}" srcOrd="0" destOrd="0" presId="urn:microsoft.com/office/officeart/2005/8/layout/orgChart1"/>
    <dgm:cxn modelId="{5FB017FD-516F-4FD3-B9B4-6B5CC992F442}" type="presParOf" srcId="{D434D879-4F83-4458-871C-906017C4B427}" destId="{B8B765A9-7E71-4D88-BE17-FEF3966B37D3}" srcOrd="0" destOrd="0" presId="urn:microsoft.com/office/officeart/2005/8/layout/orgChart1"/>
    <dgm:cxn modelId="{A6B3B035-3FB7-4571-89A5-CE18C4C65B1E}" type="presParOf" srcId="{D434D879-4F83-4458-871C-906017C4B427}" destId="{EACF0F80-6ABE-4EED-BA09-50ABD7460D2D}" srcOrd="1" destOrd="0" presId="urn:microsoft.com/office/officeart/2005/8/layout/orgChart1"/>
    <dgm:cxn modelId="{0A78BFAD-CB85-4BAE-A64F-B194A5F1DDA7}" type="presParOf" srcId="{31BE9780-9C6A-465F-B323-29162713BC42}" destId="{D2DD04A7-031F-469F-A2F8-8A58BB27369A}" srcOrd="1" destOrd="0" presId="urn:microsoft.com/office/officeart/2005/8/layout/orgChart1"/>
    <dgm:cxn modelId="{DDD22662-1C21-4ED9-AFEC-20EE0BC30AA6}" type="presParOf" srcId="{31BE9780-9C6A-465F-B323-29162713BC42}" destId="{265F8B35-B0F0-4AE1-8328-60E00F463600}" srcOrd="2" destOrd="0" presId="urn:microsoft.com/office/officeart/2005/8/layout/orgChart1"/>
    <dgm:cxn modelId="{00B3B987-662A-428A-AB7F-9446E59B5856}" type="presParOf" srcId="{4AFDB45F-4BE5-4E90-91E4-F22CD2CE6262}" destId="{17F32DD4-00A3-4516-85A4-1623BAAC7EC9}" srcOrd="6" destOrd="0" presId="urn:microsoft.com/office/officeart/2005/8/layout/orgChart1"/>
    <dgm:cxn modelId="{54BBE512-F8CE-43D5-AF4D-25963E9C7ACB}" type="presParOf" srcId="{4AFDB45F-4BE5-4E90-91E4-F22CD2CE6262}" destId="{AD5D69B1-E01E-49DB-8DBD-A11A63CA4E50}" srcOrd="7" destOrd="0" presId="urn:microsoft.com/office/officeart/2005/8/layout/orgChart1"/>
    <dgm:cxn modelId="{5C551016-C5D0-4FB4-B21E-883F17302116}" type="presParOf" srcId="{AD5D69B1-E01E-49DB-8DBD-A11A63CA4E50}" destId="{A1539CD3-AC8D-46E8-9084-15F3C680D931}" srcOrd="0" destOrd="0" presId="urn:microsoft.com/office/officeart/2005/8/layout/orgChart1"/>
    <dgm:cxn modelId="{FCDC45CE-07A0-46E6-A075-8EC840C09084}" type="presParOf" srcId="{A1539CD3-AC8D-46E8-9084-15F3C680D931}" destId="{61CAABE6-35EF-4C06-818A-2CF10723B25D}" srcOrd="0" destOrd="0" presId="urn:microsoft.com/office/officeart/2005/8/layout/orgChart1"/>
    <dgm:cxn modelId="{7F6B78F5-9B2D-4D0D-B785-BAAC6E766F88}" type="presParOf" srcId="{A1539CD3-AC8D-46E8-9084-15F3C680D931}" destId="{282A865F-6E52-43D0-BB2D-734CDFDBE351}" srcOrd="1" destOrd="0" presId="urn:microsoft.com/office/officeart/2005/8/layout/orgChart1"/>
    <dgm:cxn modelId="{92E4A891-64C0-4160-A266-4D93E5D7FB8A}" type="presParOf" srcId="{AD5D69B1-E01E-49DB-8DBD-A11A63CA4E50}" destId="{071A29F0-896C-45F7-BA4B-7010899DE2B1}" srcOrd="1" destOrd="0" presId="urn:microsoft.com/office/officeart/2005/8/layout/orgChart1"/>
    <dgm:cxn modelId="{91BDB159-E3D3-443D-BB8E-F3E2DDDA22ED}" type="presParOf" srcId="{AD5D69B1-E01E-49DB-8DBD-A11A63CA4E50}" destId="{0E195E09-6FBF-4A72-9733-33BEB55605D1}" srcOrd="2" destOrd="0" presId="urn:microsoft.com/office/officeart/2005/8/layout/orgChart1"/>
    <dgm:cxn modelId="{7E9F244F-C951-4538-A8B6-06C0B6D1C87F}" type="presParOf" srcId="{5F5343A1-9033-41F6-9D69-EC106EABE17A}" destId="{2394571E-4401-472A-B5CD-CE020240B3F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FC983B-EBB0-493B-AF03-7D6EBFD95420}" type="doc">
      <dgm:prSet loTypeId="urn:microsoft.com/office/officeart/2005/8/layout/orgChart1" loCatId="hierarchy" qsTypeId="urn:microsoft.com/office/officeart/2005/8/quickstyle/simple1" qsCatId="simple" csTypeId="urn:microsoft.com/office/officeart/2005/8/colors/accent1_2" csCatId="accent1"/>
      <dgm:spPr/>
    </dgm:pt>
    <dgm:pt modelId="{3F06D985-4E9B-4629-80FA-0305A39DA3B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Assessment</a:t>
          </a:r>
        </a:p>
      </dgm:t>
    </dgm:pt>
    <dgm:pt modelId="{A37E53CC-743B-4445-A518-C4C6928B7D71}" type="parTrans" cxnId="{4B54BE0D-112E-4EBF-847D-96CDD4EE83A0}">
      <dgm:prSet/>
      <dgm:spPr/>
    </dgm:pt>
    <dgm:pt modelId="{A2CC4F5F-CDBC-4B15-9C46-DBD21FAD5D65}" type="sibTrans" cxnId="{4B54BE0D-112E-4EBF-847D-96CDD4EE83A0}">
      <dgm:prSet/>
      <dgm:spPr/>
    </dgm:pt>
    <dgm:pt modelId="{CCCA6C9F-3173-43FB-A2EA-B32F896BD65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cs typeface="Arial" charset="0"/>
            </a:rPr>
            <a:t>Data </a:t>
          </a:r>
          <a:r>
            <a:rPr kumimoji="0" lang="en-US" altLang="en-US" b="1" i="0" u="none" strike="noStrike" cap="none" normalizeH="0" baseline="0" smtClean="0">
              <a:ln>
                <a:noFill/>
              </a:ln>
              <a:solidFill>
                <a:schemeClr val="tx1"/>
              </a:solidFill>
              <a:effectLst/>
              <a:latin typeface="Century Gothic" pitchFamily="34" charset="0"/>
              <a:cs typeface="Arial" charset="0"/>
            </a:rPr>
            <a:t>collection</a:t>
          </a:r>
          <a:r>
            <a:rPr kumimoji="0" lang="en-US" altLang="en-US" b="0" i="0" u="none" strike="noStrike" cap="none" normalizeH="0" baseline="0" smtClean="0">
              <a:ln>
                <a:noFill/>
              </a:ln>
              <a:solidFill>
                <a:schemeClr val="tx1"/>
              </a:solidFill>
              <a:effectLst/>
              <a:latin typeface="Arial" charset="0"/>
              <a:cs typeface="Arial" charset="0"/>
            </a:rPr>
            <a:t> </a:t>
          </a:r>
        </a:p>
      </dgm:t>
    </dgm:pt>
    <dgm:pt modelId="{9A2A3ABD-F515-4B5C-9782-6F990DDBDB44}" type="parTrans" cxnId="{083F2E3A-8B25-4026-AF0D-B063ADA1E4E3}">
      <dgm:prSet/>
      <dgm:spPr/>
    </dgm:pt>
    <dgm:pt modelId="{8009E2AC-20BB-4B0E-885A-5A637240B643}" type="sibTrans" cxnId="{083F2E3A-8B25-4026-AF0D-B063ADA1E4E3}">
      <dgm:prSet/>
      <dgm:spPr/>
    </dgm:pt>
    <dgm:pt modelId="{DFEC98CD-F7D2-42C7-B3B6-9888188796A5}">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Organize data</a:t>
          </a:r>
        </a:p>
      </dgm:t>
    </dgm:pt>
    <dgm:pt modelId="{3E24B983-DFE0-4623-AE24-0C50BFC1F90F}" type="parTrans" cxnId="{1CFE456F-B4F8-4687-846B-971952529699}">
      <dgm:prSet/>
      <dgm:spPr/>
    </dgm:pt>
    <dgm:pt modelId="{A67BA81E-A4BB-4BE0-A5E5-8EDD532C033F}" type="sibTrans" cxnId="{1CFE456F-B4F8-4687-846B-971952529699}">
      <dgm:prSet/>
      <dgm:spPr/>
    </dgm:pt>
    <dgm:pt modelId="{2686D283-CBF9-42B7-9AAD-4CE9D148186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Validate data</a:t>
          </a:r>
        </a:p>
      </dgm:t>
    </dgm:pt>
    <dgm:pt modelId="{6C335C72-2BCC-48E6-A3D9-70C7AD14ECEE}" type="parTrans" cxnId="{1FB28FA8-8680-4A06-BC47-78D917DBC0F7}">
      <dgm:prSet/>
      <dgm:spPr/>
    </dgm:pt>
    <dgm:pt modelId="{CB759122-8257-4D28-8D5F-A5B91867FD49}" type="sibTrans" cxnId="{1FB28FA8-8680-4A06-BC47-78D917DBC0F7}">
      <dgm:prSet/>
      <dgm:spPr/>
    </dgm:pt>
    <dgm:pt modelId="{8DAEA993-6B8A-4261-8876-2B1F1DB7883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Document data</a:t>
          </a:r>
        </a:p>
      </dgm:t>
    </dgm:pt>
    <dgm:pt modelId="{B35BE221-F590-4110-BCD5-2CEBF53EB30E}" type="parTrans" cxnId="{C9E1323F-8BD0-40D5-961E-A785F1EF0F3B}">
      <dgm:prSet/>
      <dgm:spPr/>
    </dgm:pt>
    <dgm:pt modelId="{2A7D407D-C140-4F04-AE61-BBD189E6F572}" type="sibTrans" cxnId="{C9E1323F-8BD0-40D5-961E-A785F1EF0F3B}">
      <dgm:prSet/>
      <dgm:spPr/>
    </dgm:pt>
    <dgm:pt modelId="{E279A3CA-FCDE-4AB0-B5B1-6B26375D7F87}" type="pres">
      <dgm:prSet presAssocID="{CEFC983B-EBB0-493B-AF03-7D6EBFD95420}" presName="hierChild1" presStyleCnt="0">
        <dgm:presLayoutVars>
          <dgm:orgChart val="1"/>
          <dgm:chPref val="1"/>
          <dgm:dir/>
          <dgm:animOne val="branch"/>
          <dgm:animLvl val="lvl"/>
          <dgm:resizeHandles/>
        </dgm:presLayoutVars>
      </dgm:prSet>
      <dgm:spPr/>
    </dgm:pt>
    <dgm:pt modelId="{CB5BB488-5C48-4378-B789-D4D6BC899D10}" type="pres">
      <dgm:prSet presAssocID="{3F06D985-4E9B-4629-80FA-0305A39DA3BF}" presName="hierRoot1" presStyleCnt="0">
        <dgm:presLayoutVars>
          <dgm:hierBranch/>
        </dgm:presLayoutVars>
      </dgm:prSet>
      <dgm:spPr/>
    </dgm:pt>
    <dgm:pt modelId="{E3AF2B0C-CC6D-4F44-8F55-A99441E73F02}" type="pres">
      <dgm:prSet presAssocID="{3F06D985-4E9B-4629-80FA-0305A39DA3BF}" presName="rootComposite1" presStyleCnt="0"/>
      <dgm:spPr/>
    </dgm:pt>
    <dgm:pt modelId="{8A9986C7-712E-4FB8-808B-24BB77BBCD8A}" type="pres">
      <dgm:prSet presAssocID="{3F06D985-4E9B-4629-80FA-0305A39DA3BF}" presName="rootText1" presStyleLbl="node0" presStyleIdx="0" presStyleCnt="1">
        <dgm:presLayoutVars>
          <dgm:chPref val="3"/>
        </dgm:presLayoutVars>
      </dgm:prSet>
      <dgm:spPr/>
      <dgm:t>
        <a:bodyPr/>
        <a:lstStyle/>
        <a:p>
          <a:endParaRPr lang="en-US"/>
        </a:p>
      </dgm:t>
    </dgm:pt>
    <dgm:pt modelId="{284489B4-D02C-4918-96BB-CAEB852B730A}" type="pres">
      <dgm:prSet presAssocID="{3F06D985-4E9B-4629-80FA-0305A39DA3BF}" presName="rootConnector1" presStyleLbl="node1" presStyleIdx="0" presStyleCnt="0"/>
      <dgm:spPr/>
      <dgm:t>
        <a:bodyPr/>
        <a:lstStyle/>
        <a:p>
          <a:endParaRPr lang="en-US"/>
        </a:p>
      </dgm:t>
    </dgm:pt>
    <dgm:pt modelId="{1A0C3107-E934-493F-8755-FB0773045EA6}" type="pres">
      <dgm:prSet presAssocID="{3F06D985-4E9B-4629-80FA-0305A39DA3BF}" presName="hierChild2" presStyleCnt="0"/>
      <dgm:spPr/>
    </dgm:pt>
    <dgm:pt modelId="{54A1239B-2CCE-4A4C-9357-B5189E8D9F47}" type="pres">
      <dgm:prSet presAssocID="{9A2A3ABD-F515-4B5C-9782-6F990DDBDB44}" presName="Name35" presStyleLbl="parChTrans1D2" presStyleIdx="0" presStyleCnt="4"/>
      <dgm:spPr/>
    </dgm:pt>
    <dgm:pt modelId="{2B997959-5624-4DF0-9CD7-157856B83A42}" type="pres">
      <dgm:prSet presAssocID="{CCCA6C9F-3173-43FB-A2EA-B32F896BD65C}" presName="hierRoot2" presStyleCnt="0">
        <dgm:presLayoutVars>
          <dgm:hierBranch/>
        </dgm:presLayoutVars>
      </dgm:prSet>
      <dgm:spPr/>
    </dgm:pt>
    <dgm:pt modelId="{086166A5-973F-4A96-948E-588601D7530D}" type="pres">
      <dgm:prSet presAssocID="{CCCA6C9F-3173-43FB-A2EA-B32F896BD65C}" presName="rootComposite" presStyleCnt="0"/>
      <dgm:spPr/>
    </dgm:pt>
    <dgm:pt modelId="{2C35085A-95B3-47D4-8F5D-EE5B9EFD2E22}" type="pres">
      <dgm:prSet presAssocID="{CCCA6C9F-3173-43FB-A2EA-B32F896BD65C}" presName="rootText" presStyleLbl="node2" presStyleIdx="0" presStyleCnt="4">
        <dgm:presLayoutVars>
          <dgm:chPref val="3"/>
        </dgm:presLayoutVars>
      </dgm:prSet>
      <dgm:spPr/>
      <dgm:t>
        <a:bodyPr/>
        <a:lstStyle/>
        <a:p>
          <a:endParaRPr lang="en-US"/>
        </a:p>
      </dgm:t>
    </dgm:pt>
    <dgm:pt modelId="{E1C9DE97-1242-4CA0-9DC6-1ACF8898D80E}" type="pres">
      <dgm:prSet presAssocID="{CCCA6C9F-3173-43FB-A2EA-B32F896BD65C}" presName="rootConnector" presStyleLbl="node2" presStyleIdx="0" presStyleCnt="4"/>
      <dgm:spPr/>
      <dgm:t>
        <a:bodyPr/>
        <a:lstStyle/>
        <a:p>
          <a:endParaRPr lang="en-US"/>
        </a:p>
      </dgm:t>
    </dgm:pt>
    <dgm:pt modelId="{DE84C98F-91B8-4224-8FEF-17FF6A653BD2}" type="pres">
      <dgm:prSet presAssocID="{CCCA6C9F-3173-43FB-A2EA-B32F896BD65C}" presName="hierChild4" presStyleCnt="0"/>
      <dgm:spPr/>
    </dgm:pt>
    <dgm:pt modelId="{FF8025E3-4BED-452C-B40B-EAB21051CEA5}" type="pres">
      <dgm:prSet presAssocID="{CCCA6C9F-3173-43FB-A2EA-B32F896BD65C}" presName="hierChild5" presStyleCnt="0"/>
      <dgm:spPr/>
    </dgm:pt>
    <dgm:pt modelId="{8DD93A03-7EB0-47A4-BBA5-73BFB6341D49}" type="pres">
      <dgm:prSet presAssocID="{3E24B983-DFE0-4623-AE24-0C50BFC1F90F}" presName="Name35" presStyleLbl="parChTrans1D2" presStyleIdx="1" presStyleCnt="4"/>
      <dgm:spPr/>
    </dgm:pt>
    <dgm:pt modelId="{9A7FF0E5-2813-4466-909A-39C9FFD8B44E}" type="pres">
      <dgm:prSet presAssocID="{DFEC98CD-F7D2-42C7-B3B6-9888188796A5}" presName="hierRoot2" presStyleCnt="0">
        <dgm:presLayoutVars>
          <dgm:hierBranch/>
        </dgm:presLayoutVars>
      </dgm:prSet>
      <dgm:spPr/>
    </dgm:pt>
    <dgm:pt modelId="{CA66A086-E6B2-4FA4-99FD-082BA291E694}" type="pres">
      <dgm:prSet presAssocID="{DFEC98CD-F7D2-42C7-B3B6-9888188796A5}" presName="rootComposite" presStyleCnt="0"/>
      <dgm:spPr/>
    </dgm:pt>
    <dgm:pt modelId="{4CF1DB5B-7747-4FFC-83AD-374F6C16D40C}" type="pres">
      <dgm:prSet presAssocID="{DFEC98CD-F7D2-42C7-B3B6-9888188796A5}" presName="rootText" presStyleLbl="node2" presStyleIdx="1" presStyleCnt="4">
        <dgm:presLayoutVars>
          <dgm:chPref val="3"/>
        </dgm:presLayoutVars>
      </dgm:prSet>
      <dgm:spPr/>
      <dgm:t>
        <a:bodyPr/>
        <a:lstStyle/>
        <a:p>
          <a:endParaRPr lang="en-US"/>
        </a:p>
      </dgm:t>
    </dgm:pt>
    <dgm:pt modelId="{3661EF82-AE3B-41D2-B202-D9D112D4FD7B}" type="pres">
      <dgm:prSet presAssocID="{DFEC98CD-F7D2-42C7-B3B6-9888188796A5}" presName="rootConnector" presStyleLbl="node2" presStyleIdx="1" presStyleCnt="4"/>
      <dgm:spPr/>
      <dgm:t>
        <a:bodyPr/>
        <a:lstStyle/>
        <a:p>
          <a:endParaRPr lang="en-US"/>
        </a:p>
      </dgm:t>
    </dgm:pt>
    <dgm:pt modelId="{823DC0CF-D25A-4AF4-9769-E1178EB3A800}" type="pres">
      <dgm:prSet presAssocID="{DFEC98CD-F7D2-42C7-B3B6-9888188796A5}" presName="hierChild4" presStyleCnt="0"/>
      <dgm:spPr/>
    </dgm:pt>
    <dgm:pt modelId="{A6C8EA9B-3C11-4812-8CEC-1AF82237605A}" type="pres">
      <dgm:prSet presAssocID="{DFEC98CD-F7D2-42C7-B3B6-9888188796A5}" presName="hierChild5" presStyleCnt="0"/>
      <dgm:spPr/>
    </dgm:pt>
    <dgm:pt modelId="{717F00D0-CBEC-4B0F-B051-1DA22003E78C}" type="pres">
      <dgm:prSet presAssocID="{6C335C72-2BCC-48E6-A3D9-70C7AD14ECEE}" presName="Name35" presStyleLbl="parChTrans1D2" presStyleIdx="2" presStyleCnt="4"/>
      <dgm:spPr/>
    </dgm:pt>
    <dgm:pt modelId="{DFBD9E77-B332-4959-AE02-B61B74BF110C}" type="pres">
      <dgm:prSet presAssocID="{2686D283-CBF9-42B7-9AAD-4CE9D1481867}" presName="hierRoot2" presStyleCnt="0">
        <dgm:presLayoutVars>
          <dgm:hierBranch/>
        </dgm:presLayoutVars>
      </dgm:prSet>
      <dgm:spPr/>
    </dgm:pt>
    <dgm:pt modelId="{51852E0F-733D-4B1A-B730-DDD0440D5102}" type="pres">
      <dgm:prSet presAssocID="{2686D283-CBF9-42B7-9AAD-4CE9D1481867}" presName="rootComposite" presStyleCnt="0"/>
      <dgm:spPr/>
    </dgm:pt>
    <dgm:pt modelId="{C89C4306-D1CD-43AE-BA81-CBF9BEAB6A43}" type="pres">
      <dgm:prSet presAssocID="{2686D283-CBF9-42B7-9AAD-4CE9D1481867}" presName="rootText" presStyleLbl="node2" presStyleIdx="2" presStyleCnt="4">
        <dgm:presLayoutVars>
          <dgm:chPref val="3"/>
        </dgm:presLayoutVars>
      </dgm:prSet>
      <dgm:spPr/>
      <dgm:t>
        <a:bodyPr/>
        <a:lstStyle/>
        <a:p>
          <a:endParaRPr lang="en-US"/>
        </a:p>
      </dgm:t>
    </dgm:pt>
    <dgm:pt modelId="{507C0E02-EDE4-4396-9431-97801E6E41E2}" type="pres">
      <dgm:prSet presAssocID="{2686D283-CBF9-42B7-9AAD-4CE9D1481867}" presName="rootConnector" presStyleLbl="node2" presStyleIdx="2" presStyleCnt="4"/>
      <dgm:spPr/>
      <dgm:t>
        <a:bodyPr/>
        <a:lstStyle/>
        <a:p>
          <a:endParaRPr lang="en-US"/>
        </a:p>
      </dgm:t>
    </dgm:pt>
    <dgm:pt modelId="{022287C2-79AF-492F-B25C-C4C802228C35}" type="pres">
      <dgm:prSet presAssocID="{2686D283-CBF9-42B7-9AAD-4CE9D1481867}" presName="hierChild4" presStyleCnt="0"/>
      <dgm:spPr/>
    </dgm:pt>
    <dgm:pt modelId="{3DEE6ADD-FFE4-4EA1-A60C-BAE91CAEABFE}" type="pres">
      <dgm:prSet presAssocID="{2686D283-CBF9-42B7-9AAD-4CE9D1481867}" presName="hierChild5" presStyleCnt="0"/>
      <dgm:spPr/>
    </dgm:pt>
    <dgm:pt modelId="{0923C2F6-6BA1-4965-B7C6-870D940635B1}" type="pres">
      <dgm:prSet presAssocID="{B35BE221-F590-4110-BCD5-2CEBF53EB30E}" presName="Name35" presStyleLbl="parChTrans1D2" presStyleIdx="3" presStyleCnt="4"/>
      <dgm:spPr/>
    </dgm:pt>
    <dgm:pt modelId="{7DFE9ABD-0ADA-4ED6-B510-7FBDA274F661}" type="pres">
      <dgm:prSet presAssocID="{8DAEA993-6B8A-4261-8876-2B1F1DB78837}" presName="hierRoot2" presStyleCnt="0">
        <dgm:presLayoutVars>
          <dgm:hierBranch/>
        </dgm:presLayoutVars>
      </dgm:prSet>
      <dgm:spPr/>
    </dgm:pt>
    <dgm:pt modelId="{0B07514B-8484-412E-B187-280DC298A03A}" type="pres">
      <dgm:prSet presAssocID="{8DAEA993-6B8A-4261-8876-2B1F1DB78837}" presName="rootComposite" presStyleCnt="0"/>
      <dgm:spPr/>
    </dgm:pt>
    <dgm:pt modelId="{A37AA222-B28B-46AF-ACEC-02CC722C5DFA}" type="pres">
      <dgm:prSet presAssocID="{8DAEA993-6B8A-4261-8876-2B1F1DB78837}" presName="rootText" presStyleLbl="node2" presStyleIdx="3" presStyleCnt="4">
        <dgm:presLayoutVars>
          <dgm:chPref val="3"/>
        </dgm:presLayoutVars>
      </dgm:prSet>
      <dgm:spPr/>
      <dgm:t>
        <a:bodyPr/>
        <a:lstStyle/>
        <a:p>
          <a:endParaRPr lang="en-US"/>
        </a:p>
      </dgm:t>
    </dgm:pt>
    <dgm:pt modelId="{2F58B01B-8834-4964-BA48-0704F30C0E30}" type="pres">
      <dgm:prSet presAssocID="{8DAEA993-6B8A-4261-8876-2B1F1DB78837}" presName="rootConnector" presStyleLbl="node2" presStyleIdx="3" presStyleCnt="4"/>
      <dgm:spPr/>
      <dgm:t>
        <a:bodyPr/>
        <a:lstStyle/>
        <a:p>
          <a:endParaRPr lang="en-US"/>
        </a:p>
      </dgm:t>
    </dgm:pt>
    <dgm:pt modelId="{E67686DB-D2D8-412A-BCC1-1A6008BF8996}" type="pres">
      <dgm:prSet presAssocID="{8DAEA993-6B8A-4261-8876-2B1F1DB78837}" presName="hierChild4" presStyleCnt="0"/>
      <dgm:spPr/>
    </dgm:pt>
    <dgm:pt modelId="{23383B75-5567-49CA-BAD0-1C0CBDA3B9D6}" type="pres">
      <dgm:prSet presAssocID="{8DAEA993-6B8A-4261-8876-2B1F1DB78837}" presName="hierChild5" presStyleCnt="0"/>
      <dgm:spPr/>
    </dgm:pt>
    <dgm:pt modelId="{EB1E24A7-EDAD-4E02-970B-2091C67313DD}" type="pres">
      <dgm:prSet presAssocID="{3F06D985-4E9B-4629-80FA-0305A39DA3BF}" presName="hierChild3" presStyleCnt="0"/>
      <dgm:spPr/>
    </dgm:pt>
  </dgm:ptLst>
  <dgm:cxnLst>
    <dgm:cxn modelId="{DB519877-2363-477C-B55F-F7F6FD23ACD4}" type="presOf" srcId="{DFEC98CD-F7D2-42C7-B3B6-9888188796A5}" destId="{3661EF82-AE3B-41D2-B202-D9D112D4FD7B}" srcOrd="1" destOrd="0" presId="urn:microsoft.com/office/officeart/2005/8/layout/orgChart1"/>
    <dgm:cxn modelId="{4B54BE0D-112E-4EBF-847D-96CDD4EE83A0}" srcId="{CEFC983B-EBB0-493B-AF03-7D6EBFD95420}" destId="{3F06D985-4E9B-4629-80FA-0305A39DA3BF}" srcOrd="0" destOrd="0" parTransId="{A37E53CC-743B-4445-A518-C4C6928B7D71}" sibTransId="{A2CC4F5F-CDBC-4B15-9C46-DBD21FAD5D65}"/>
    <dgm:cxn modelId="{0DBFA06B-644A-4126-8D61-80FA3799C0D3}" type="presOf" srcId="{2686D283-CBF9-42B7-9AAD-4CE9D1481867}" destId="{C89C4306-D1CD-43AE-BA81-CBF9BEAB6A43}" srcOrd="0" destOrd="0" presId="urn:microsoft.com/office/officeart/2005/8/layout/orgChart1"/>
    <dgm:cxn modelId="{B2416C70-7BF8-416C-AAC3-FCFBF2FF44FD}" type="presOf" srcId="{3F06D985-4E9B-4629-80FA-0305A39DA3BF}" destId="{8A9986C7-712E-4FB8-808B-24BB77BBCD8A}" srcOrd="0" destOrd="0" presId="urn:microsoft.com/office/officeart/2005/8/layout/orgChart1"/>
    <dgm:cxn modelId="{AA12ABD4-3DF5-400F-927E-5A10B2EF35C9}" type="presOf" srcId="{B35BE221-F590-4110-BCD5-2CEBF53EB30E}" destId="{0923C2F6-6BA1-4965-B7C6-870D940635B1}" srcOrd="0" destOrd="0" presId="urn:microsoft.com/office/officeart/2005/8/layout/orgChart1"/>
    <dgm:cxn modelId="{944D1FA1-8BD4-4E94-B4D1-B5EC6015E937}" type="presOf" srcId="{8DAEA993-6B8A-4261-8876-2B1F1DB78837}" destId="{2F58B01B-8834-4964-BA48-0704F30C0E30}" srcOrd="1" destOrd="0" presId="urn:microsoft.com/office/officeart/2005/8/layout/orgChart1"/>
    <dgm:cxn modelId="{7EFBB096-4F10-4CD7-B6AF-C41549D5E9E5}" type="presOf" srcId="{8DAEA993-6B8A-4261-8876-2B1F1DB78837}" destId="{A37AA222-B28B-46AF-ACEC-02CC722C5DFA}" srcOrd="0" destOrd="0" presId="urn:microsoft.com/office/officeart/2005/8/layout/orgChart1"/>
    <dgm:cxn modelId="{13F0CD70-9933-47B9-8DA3-163B7DDDB38C}" type="presOf" srcId="{CEFC983B-EBB0-493B-AF03-7D6EBFD95420}" destId="{E279A3CA-FCDE-4AB0-B5B1-6B26375D7F87}" srcOrd="0" destOrd="0" presId="urn:microsoft.com/office/officeart/2005/8/layout/orgChart1"/>
    <dgm:cxn modelId="{306F0412-CDCB-4473-973C-39D707079F54}" type="presOf" srcId="{3E24B983-DFE0-4623-AE24-0C50BFC1F90F}" destId="{8DD93A03-7EB0-47A4-BBA5-73BFB6341D49}" srcOrd="0" destOrd="0" presId="urn:microsoft.com/office/officeart/2005/8/layout/orgChart1"/>
    <dgm:cxn modelId="{84A1AA4A-D862-4D78-801D-3E21495F9A3C}" type="presOf" srcId="{2686D283-CBF9-42B7-9AAD-4CE9D1481867}" destId="{507C0E02-EDE4-4396-9431-97801E6E41E2}" srcOrd="1" destOrd="0" presId="urn:microsoft.com/office/officeart/2005/8/layout/orgChart1"/>
    <dgm:cxn modelId="{DAB47FDD-A1F1-44FC-889E-D1F3EB4694D8}" type="presOf" srcId="{CCCA6C9F-3173-43FB-A2EA-B32F896BD65C}" destId="{E1C9DE97-1242-4CA0-9DC6-1ACF8898D80E}" srcOrd="1" destOrd="0" presId="urn:microsoft.com/office/officeart/2005/8/layout/orgChart1"/>
    <dgm:cxn modelId="{3E418CB8-066F-4682-8E39-7C5F36C2C305}" type="presOf" srcId="{6C335C72-2BCC-48E6-A3D9-70C7AD14ECEE}" destId="{717F00D0-CBEC-4B0F-B051-1DA22003E78C}" srcOrd="0" destOrd="0" presId="urn:microsoft.com/office/officeart/2005/8/layout/orgChart1"/>
    <dgm:cxn modelId="{1FB28FA8-8680-4A06-BC47-78D917DBC0F7}" srcId="{3F06D985-4E9B-4629-80FA-0305A39DA3BF}" destId="{2686D283-CBF9-42B7-9AAD-4CE9D1481867}" srcOrd="2" destOrd="0" parTransId="{6C335C72-2BCC-48E6-A3D9-70C7AD14ECEE}" sibTransId="{CB759122-8257-4D28-8D5F-A5B91867FD49}"/>
    <dgm:cxn modelId="{083F2E3A-8B25-4026-AF0D-B063ADA1E4E3}" srcId="{3F06D985-4E9B-4629-80FA-0305A39DA3BF}" destId="{CCCA6C9F-3173-43FB-A2EA-B32F896BD65C}" srcOrd="0" destOrd="0" parTransId="{9A2A3ABD-F515-4B5C-9782-6F990DDBDB44}" sibTransId="{8009E2AC-20BB-4B0E-885A-5A637240B643}"/>
    <dgm:cxn modelId="{C9E1323F-8BD0-40D5-961E-A785F1EF0F3B}" srcId="{3F06D985-4E9B-4629-80FA-0305A39DA3BF}" destId="{8DAEA993-6B8A-4261-8876-2B1F1DB78837}" srcOrd="3" destOrd="0" parTransId="{B35BE221-F590-4110-BCD5-2CEBF53EB30E}" sibTransId="{2A7D407D-C140-4F04-AE61-BBD189E6F572}"/>
    <dgm:cxn modelId="{19633AE2-53EB-469D-91FA-B211F49D398B}" type="presOf" srcId="{3F06D985-4E9B-4629-80FA-0305A39DA3BF}" destId="{284489B4-D02C-4918-96BB-CAEB852B730A}" srcOrd="1" destOrd="0" presId="urn:microsoft.com/office/officeart/2005/8/layout/orgChart1"/>
    <dgm:cxn modelId="{EBB6782A-0E07-40E6-A085-2EC021A41F6F}" type="presOf" srcId="{9A2A3ABD-F515-4B5C-9782-6F990DDBDB44}" destId="{54A1239B-2CCE-4A4C-9357-B5189E8D9F47}" srcOrd="0" destOrd="0" presId="urn:microsoft.com/office/officeart/2005/8/layout/orgChart1"/>
    <dgm:cxn modelId="{C687799D-7B12-4D67-9C55-08C7B3B4A864}" type="presOf" srcId="{CCCA6C9F-3173-43FB-A2EA-B32F896BD65C}" destId="{2C35085A-95B3-47D4-8F5D-EE5B9EFD2E22}" srcOrd="0" destOrd="0" presId="urn:microsoft.com/office/officeart/2005/8/layout/orgChart1"/>
    <dgm:cxn modelId="{1CFE456F-B4F8-4687-846B-971952529699}" srcId="{3F06D985-4E9B-4629-80FA-0305A39DA3BF}" destId="{DFEC98CD-F7D2-42C7-B3B6-9888188796A5}" srcOrd="1" destOrd="0" parTransId="{3E24B983-DFE0-4623-AE24-0C50BFC1F90F}" sibTransId="{A67BA81E-A4BB-4BE0-A5E5-8EDD532C033F}"/>
    <dgm:cxn modelId="{C8123036-C72E-4DFE-A01A-CF29DA0AEA6B}" type="presOf" srcId="{DFEC98CD-F7D2-42C7-B3B6-9888188796A5}" destId="{4CF1DB5B-7747-4FFC-83AD-374F6C16D40C}" srcOrd="0" destOrd="0" presId="urn:microsoft.com/office/officeart/2005/8/layout/orgChart1"/>
    <dgm:cxn modelId="{598743FA-02A8-4503-B2F8-7F8BC80037F5}" type="presParOf" srcId="{E279A3CA-FCDE-4AB0-B5B1-6B26375D7F87}" destId="{CB5BB488-5C48-4378-B789-D4D6BC899D10}" srcOrd="0" destOrd="0" presId="urn:microsoft.com/office/officeart/2005/8/layout/orgChart1"/>
    <dgm:cxn modelId="{006725EF-4805-49C2-B44A-E2B4A968A98C}" type="presParOf" srcId="{CB5BB488-5C48-4378-B789-D4D6BC899D10}" destId="{E3AF2B0C-CC6D-4F44-8F55-A99441E73F02}" srcOrd="0" destOrd="0" presId="urn:microsoft.com/office/officeart/2005/8/layout/orgChart1"/>
    <dgm:cxn modelId="{7B8F141F-DDD9-476E-BACF-E52001FCD368}" type="presParOf" srcId="{E3AF2B0C-CC6D-4F44-8F55-A99441E73F02}" destId="{8A9986C7-712E-4FB8-808B-24BB77BBCD8A}" srcOrd="0" destOrd="0" presId="urn:microsoft.com/office/officeart/2005/8/layout/orgChart1"/>
    <dgm:cxn modelId="{EFFAFC7F-3AAB-4DA2-B937-66FE617FCBFE}" type="presParOf" srcId="{E3AF2B0C-CC6D-4F44-8F55-A99441E73F02}" destId="{284489B4-D02C-4918-96BB-CAEB852B730A}" srcOrd="1" destOrd="0" presId="urn:microsoft.com/office/officeart/2005/8/layout/orgChart1"/>
    <dgm:cxn modelId="{EEBDB2AD-E848-48D6-BF02-B563C04182F4}" type="presParOf" srcId="{CB5BB488-5C48-4378-B789-D4D6BC899D10}" destId="{1A0C3107-E934-493F-8755-FB0773045EA6}" srcOrd="1" destOrd="0" presId="urn:microsoft.com/office/officeart/2005/8/layout/orgChart1"/>
    <dgm:cxn modelId="{628B6693-CD88-428F-99FA-76E147181D98}" type="presParOf" srcId="{1A0C3107-E934-493F-8755-FB0773045EA6}" destId="{54A1239B-2CCE-4A4C-9357-B5189E8D9F47}" srcOrd="0" destOrd="0" presId="urn:microsoft.com/office/officeart/2005/8/layout/orgChart1"/>
    <dgm:cxn modelId="{7A42AAA0-927B-4F2A-A74B-59A7380D5F67}" type="presParOf" srcId="{1A0C3107-E934-493F-8755-FB0773045EA6}" destId="{2B997959-5624-4DF0-9CD7-157856B83A42}" srcOrd="1" destOrd="0" presId="urn:microsoft.com/office/officeart/2005/8/layout/orgChart1"/>
    <dgm:cxn modelId="{E935F67B-E798-432C-BB3E-A6BBF523C037}" type="presParOf" srcId="{2B997959-5624-4DF0-9CD7-157856B83A42}" destId="{086166A5-973F-4A96-948E-588601D7530D}" srcOrd="0" destOrd="0" presId="urn:microsoft.com/office/officeart/2005/8/layout/orgChart1"/>
    <dgm:cxn modelId="{E7E59C25-99D3-4753-A8A5-9075FCA13874}" type="presParOf" srcId="{086166A5-973F-4A96-948E-588601D7530D}" destId="{2C35085A-95B3-47D4-8F5D-EE5B9EFD2E22}" srcOrd="0" destOrd="0" presId="urn:microsoft.com/office/officeart/2005/8/layout/orgChart1"/>
    <dgm:cxn modelId="{6BC32345-EEBB-4874-8C45-B42941F7671B}" type="presParOf" srcId="{086166A5-973F-4A96-948E-588601D7530D}" destId="{E1C9DE97-1242-4CA0-9DC6-1ACF8898D80E}" srcOrd="1" destOrd="0" presId="urn:microsoft.com/office/officeart/2005/8/layout/orgChart1"/>
    <dgm:cxn modelId="{2E75C403-5CC9-4E3A-85FD-DB5AC880C5A6}" type="presParOf" srcId="{2B997959-5624-4DF0-9CD7-157856B83A42}" destId="{DE84C98F-91B8-4224-8FEF-17FF6A653BD2}" srcOrd="1" destOrd="0" presId="urn:microsoft.com/office/officeart/2005/8/layout/orgChart1"/>
    <dgm:cxn modelId="{F613C395-A450-458F-8311-A2C67E611D8B}" type="presParOf" srcId="{2B997959-5624-4DF0-9CD7-157856B83A42}" destId="{FF8025E3-4BED-452C-B40B-EAB21051CEA5}" srcOrd="2" destOrd="0" presId="urn:microsoft.com/office/officeart/2005/8/layout/orgChart1"/>
    <dgm:cxn modelId="{156BEAEC-7290-4241-98E0-E2672B69C19D}" type="presParOf" srcId="{1A0C3107-E934-493F-8755-FB0773045EA6}" destId="{8DD93A03-7EB0-47A4-BBA5-73BFB6341D49}" srcOrd="2" destOrd="0" presId="urn:microsoft.com/office/officeart/2005/8/layout/orgChart1"/>
    <dgm:cxn modelId="{CB8D377E-BDBD-434E-BCDC-91A53133FD58}" type="presParOf" srcId="{1A0C3107-E934-493F-8755-FB0773045EA6}" destId="{9A7FF0E5-2813-4466-909A-39C9FFD8B44E}" srcOrd="3" destOrd="0" presId="urn:microsoft.com/office/officeart/2005/8/layout/orgChart1"/>
    <dgm:cxn modelId="{A7F74028-642F-4D16-8577-60EC77369221}" type="presParOf" srcId="{9A7FF0E5-2813-4466-909A-39C9FFD8B44E}" destId="{CA66A086-E6B2-4FA4-99FD-082BA291E694}" srcOrd="0" destOrd="0" presId="urn:microsoft.com/office/officeart/2005/8/layout/orgChart1"/>
    <dgm:cxn modelId="{23D42BE1-0914-4E4D-8451-CD62C7AAF909}" type="presParOf" srcId="{CA66A086-E6B2-4FA4-99FD-082BA291E694}" destId="{4CF1DB5B-7747-4FFC-83AD-374F6C16D40C}" srcOrd="0" destOrd="0" presId="urn:microsoft.com/office/officeart/2005/8/layout/orgChart1"/>
    <dgm:cxn modelId="{29D2D31D-5AC5-4866-8F96-F0FF521DB319}" type="presParOf" srcId="{CA66A086-E6B2-4FA4-99FD-082BA291E694}" destId="{3661EF82-AE3B-41D2-B202-D9D112D4FD7B}" srcOrd="1" destOrd="0" presId="urn:microsoft.com/office/officeart/2005/8/layout/orgChart1"/>
    <dgm:cxn modelId="{8E1EAAB7-D23B-48D4-845D-1B7C6A8BE9C4}" type="presParOf" srcId="{9A7FF0E5-2813-4466-909A-39C9FFD8B44E}" destId="{823DC0CF-D25A-4AF4-9769-E1178EB3A800}" srcOrd="1" destOrd="0" presId="urn:microsoft.com/office/officeart/2005/8/layout/orgChart1"/>
    <dgm:cxn modelId="{34EEBCA2-39F7-4836-AAF0-DEF1E0389AEE}" type="presParOf" srcId="{9A7FF0E5-2813-4466-909A-39C9FFD8B44E}" destId="{A6C8EA9B-3C11-4812-8CEC-1AF82237605A}" srcOrd="2" destOrd="0" presId="urn:microsoft.com/office/officeart/2005/8/layout/orgChart1"/>
    <dgm:cxn modelId="{D1CCC6A2-2288-4C0A-A524-3AC97EB6216E}" type="presParOf" srcId="{1A0C3107-E934-493F-8755-FB0773045EA6}" destId="{717F00D0-CBEC-4B0F-B051-1DA22003E78C}" srcOrd="4" destOrd="0" presId="urn:microsoft.com/office/officeart/2005/8/layout/orgChart1"/>
    <dgm:cxn modelId="{C1C46571-E3D4-4A34-8899-A432620919B7}" type="presParOf" srcId="{1A0C3107-E934-493F-8755-FB0773045EA6}" destId="{DFBD9E77-B332-4959-AE02-B61B74BF110C}" srcOrd="5" destOrd="0" presId="urn:microsoft.com/office/officeart/2005/8/layout/orgChart1"/>
    <dgm:cxn modelId="{D163D827-CC5C-4E70-A5C0-2BE0DA353351}" type="presParOf" srcId="{DFBD9E77-B332-4959-AE02-B61B74BF110C}" destId="{51852E0F-733D-4B1A-B730-DDD0440D5102}" srcOrd="0" destOrd="0" presId="urn:microsoft.com/office/officeart/2005/8/layout/orgChart1"/>
    <dgm:cxn modelId="{73834C86-D27D-4ADB-B867-F21AEC017F57}" type="presParOf" srcId="{51852E0F-733D-4B1A-B730-DDD0440D5102}" destId="{C89C4306-D1CD-43AE-BA81-CBF9BEAB6A43}" srcOrd="0" destOrd="0" presId="urn:microsoft.com/office/officeart/2005/8/layout/orgChart1"/>
    <dgm:cxn modelId="{23F98094-26F4-4DA9-8FF9-B46C1C13573A}" type="presParOf" srcId="{51852E0F-733D-4B1A-B730-DDD0440D5102}" destId="{507C0E02-EDE4-4396-9431-97801E6E41E2}" srcOrd="1" destOrd="0" presId="urn:microsoft.com/office/officeart/2005/8/layout/orgChart1"/>
    <dgm:cxn modelId="{68F90962-5D45-41F7-8ED2-30051485FE8F}" type="presParOf" srcId="{DFBD9E77-B332-4959-AE02-B61B74BF110C}" destId="{022287C2-79AF-492F-B25C-C4C802228C35}" srcOrd="1" destOrd="0" presId="urn:microsoft.com/office/officeart/2005/8/layout/orgChart1"/>
    <dgm:cxn modelId="{AC049792-6AAB-449E-8E1E-91B76639E548}" type="presParOf" srcId="{DFBD9E77-B332-4959-AE02-B61B74BF110C}" destId="{3DEE6ADD-FFE4-4EA1-A60C-BAE91CAEABFE}" srcOrd="2" destOrd="0" presId="urn:microsoft.com/office/officeart/2005/8/layout/orgChart1"/>
    <dgm:cxn modelId="{0DC5E848-AA39-4FAF-AC4A-49DD4E6CB44B}" type="presParOf" srcId="{1A0C3107-E934-493F-8755-FB0773045EA6}" destId="{0923C2F6-6BA1-4965-B7C6-870D940635B1}" srcOrd="6" destOrd="0" presId="urn:microsoft.com/office/officeart/2005/8/layout/orgChart1"/>
    <dgm:cxn modelId="{565FC009-F967-4170-8AD5-C8910B114833}" type="presParOf" srcId="{1A0C3107-E934-493F-8755-FB0773045EA6}" destId="{7DFE9ABD-0ADA-4ED6-B510-7FBDA274F661}" srcOrd="7" destOrd="0" presId="urn:microsoft.com/office/officeart/2005/8/layout/orgChart1"/>
    <dgm:cxn modelId="{A68516F7-06FB-4089-BF46-18D811360CB5}" type="presParOf" srcId="{7DFE9ABD-0ADA-4ED6-B510-7FBDA274F661}" destId="{0B07514B-8484-412E-B187-280DC298A03A}" srcOrd="0" destOrd="0" presId="urn:microsoft.com/office/officeart/2005/8/layout/orgChart1"/>
    <dgm:cxn modelId="{724C7489-CFC1-48C8-96C5-6F709D8A01B5}" type="presParOf" srcId="{0B07514B-8484-412E-B187-280DC298A03A}" destId="{A37AA222-B28B-46AF-ACEC-02CC722C5DFA}" srcOrd="0" destOrd="0" presId="urn:microsoft.com/office/officeart/2005/8/layout/orgChart1"/>
    <dgm:cxn modelId="{00DC8183-5831-47FE-A1A1-512DD2351DB0}" type="presParOf" srcId="{0B07514B-8484-412E-B187-280DC298A03A}" destId="{2F58B01B-8834-4964-BA48-0704F30C0E30}" srcOrd="1" destOrd="0" presId="urn:microsoft.com/office/officeart/2005/8/layout/orgChart1"/>
    <dgm:cxn modelId="{DD88A488-73B1-488F-97F3-CF96F6FFAE85}" type="presParOf" srcId="{7DFE9ABD-0ADA-4ED6-B510-7FBDA274F661}" destId="{E67686DB-D2D8-412A-BCC1-1A6008BF8996}" srcOrd="1" destOrd="0" presId="urn:microsoft.com/office/officeart/2005/8/layout/orgChart1"/>
    <dgm:cxn modelId="{77514A2B-07F4-4671-AF13-C39D1B1733EF}" type="presParOf" srcId="{7DFE9ABD-0ADA-4ED6-B510-7FBDA274F661}" destId="{23383B75-5567-49CA-BAD0-1C0CBDA3B9D6}" srcOrd="2" destOrd="0" presId="urn:microsoft.com/office/officeart/2005/8/layout/orgChart1"/>
    <dgm:cxn modelId="{3A66000A-513A-4542-9F02-DB15CC5CCDAD}" type="presParOf" srcId="{CB5BB488-5C48-4378-B789-D4D6BC899D10}" destId="{EB1E24A7-EDAD-4E02-970B-2091C67313D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9BCBC7-4F7F-445C-9912-1DBD60F06104}" type="doc">
      <dgm:prSet loTypeId="urn:microsoft.com/office/officeart/2005/8/layout/orgChart1" loCatId="hierarchy" qsTypeId="urn:microsoft.com/office/officeart/2005/8/quickstyle/simple1" qsCatId="simple" csTypeId="urn:microsoft.com/office/officeart/2005/8/colors/accent1_2" csCatId="accent1"/>
      <dgm:spPr/>
    </dgm:pt>
    <dgm:pt modelId="{7CE73A3D-C509-4868-BCC0-82469F96C8C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Diagnosis </a:t>
          </a:r>
        </a:p>
      </dgm:t>
    </dgm:pt>
    <dgm:pt modelId="{B1CF058C-FABB-4EC0-BE75-F141230D4FC5}" type="parTrans" cxnId="{6B5B656F-5AE2-4481-A7B3-F4BDF0571D46}">
      <dgm:prSet/>
      <dgm:spPr/>
    </dgm:pt>
    <dgm:pt modelId="{83C02E81-DA44-4032-A3FC-65FF47C48F4E}" type="sibTrans" cxnId="{6B5B656F-5AE2-4481-A7B3-F4BDF0571D46}">
      <dgm:prSet/>
      <dgm:spPr/>
    </dgm:pt>
    <dgm:pt modelId="{28F9D191-7DD0-4C5B-9A4A-B57E34AD5F2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Analyze data</a:t>
          </a:r>
        </a:p>
      </dgm:t>
    </dgm:pt>
    <dgm:pt modelId="{70CFA152-DE0B-4598-90FA-4595E7082648}" type="parTrans" cxnId="{F7659D9D-9D35-4D57-8CD2-9421B8791203}">
      <dgm:prSet/>
      <dgm:spPr/>
    </dgm:pt>
    <dgm:pt modelId="{D4E4064F-08B4-4001-94EC-FDC3A37136B3}" type="sibTrans" cxnId="{F7659D9D-9D35-4D57-8CD2-9421B8791203}">
      <dgm:prSet/>
      <dgm:spPr/>
    </dgm:pt>
    <dgm:pt modelId="{34FBE69D-4A07-4618-84F7-72A59E7E827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Identify health</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cs typeface="Arial" charset="0"/>
            </a:rPr>
            <a:t> </a:t>
          </a:r>
          <a:r>
            <a:rPr kumimoji="0" lang="en-US" altLang="en-US" b="1" i="0" u="none" strike="noStrike" cap="none" normalizeH="0" baseline="0" smtClean="0">
              <a:ln>
                <a:noFill/>
              </a:ln>
              <a:solidFill>
                <a:schemeClr val="tx1"/>
              </a:solidFill>
              <a:effectLst/>
              <a:latin typeface="Century Gothic" pitchFamily="34" charset="0"/>
              <a:cs typeface="Arial" charset="0"/>
            </a:rPr>
            <a:t>problems</a:t>
          </a:r>
        </a:p>
      </dgm:t>
    </dgm:pt>
    <dgm:pt modelId="{1AE2B464-AFAF-4066-B810-F987A464D282}" type="parTrans" cxnId="{D305DF89-F030-4FEF-A890-A0AFD49234BA}">
      <dgm:prSet/>
      <dgm:spPr/>
    </dgm:pt>
    <dgm:pt modelId="{AC37D606-003E-4879-96E0-BEB18F85546A}" type="sibTrans" cxnId="{D305DF89-F030-4FEF-A890-A0AFD49234BA}">
      <dgm:prSet/>
      <dgm:spPr/>
    </dgm:pt>
    <dgm:pt modelId="{8415D72C-5A1F-44D7-ADBD-D6DB0588336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Formulate diagnostic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statement</a:t>
          </a:r>
        </a:p>
      </dgm:t>
    </dgm:pt>
    <dgm:pt modelId="{CBC9B590-3724-492A-A550-E8AB2518FCF2}" type="parTrans" cxnId="{CDAC9015-2A43-46DC-878E-8B53FF2DDA46}">
      <dgm:prSet/>
      <dgm:spPr/>
    </dgm:pt>
    <dgm:pt modelId="{CE077B75-E776-4C96-8481-8FA0C96A1C09}" type="sibTrans" cxnId="{CDAC9015-2A43-46DC-878E-8B53FF2DDA46}">
      <dgm:prSet/>
      <dgm:spPr/>
    </dgm:pt>
    <dgm:pt modelId="{B94C674A-1D01-44A8-ADFA-95DE4E2CCB7E}" type="pres">
      <dgm:prSet presAssocID="{6E9BCBC7-4F7F-445C-9912-1DBD60F06104}" presName="hierChild1" presStyleCnt="0">
        <dgm:presLayoutVars>
          <dgm:orgChart val="1"/>
          <dgm:chPref val="1"/>
          <dgm:dir/>
          <dgm:animOne val="branch"/>
          <dgm:animLvl val="lvl"/>
          <dgm:resizeHandles/>
        </dgm:presLayoutVars>
      </dgm:prSet>
      <dgm:spPr/>
    </dgm:pt>
    <dgm:pt modelId="{E89CD431-E88F-4533-888A-D6F8B481A9EC}" type="pres">
      <dgm:prSet presAssocID="{7CE73A3D-C509-4868-BCC0-82469F96C8C7}" presName="hierRoot1" presStyleCnt="0">
        <dgm:presLayoutVars>
          <dgm:hierBranch/>
        </dgm:presLayoutVars>
      </dgm:prSet>
      <dgm:spPr/>
    </dgm:pt>
    <dgm:pt modelId="{6CAB39B7-B457-470E-8038-8DF687167EA1}" type="pres">
      <dgm:prSet presAssocID="{7CE73A3D-C509-4868-BCC0-82469F96C8C7}" presName="rootComposite1" presStyleCnt="0"/>
      <dgm:spPr/>
    </dgm:pt>
    <dgm:pt modelId="{A61BE701-DF61-4301-A118-9A8B962494D5}" type="pres">
      <dgm:prSet presAssocID="{7CE73A3D-C509-4868-BCC0-82469F96C8C7}" presName="rootText1" presStyleLbl="node0" presStyleIdx="0" presStyleCnt="1">
        <dgm:presLayoutVars>
          <dgm:chPref val="3"/>
        </dgm:presLayoutVars>
      </dgm:prSet>
      <dgm:spPr/>
      <dgm:t>
        <a:bodyPr/>
        <a:lstStyle/>
        <a:p>
          <a:endParaRPr lang="en-US"/>
        </a:p>
      </dgm:t>
    </dgm:pt>
    <dgm:pt modelId="{0D905826-D732-4E97-94A6-FD484CD45127}" type="pres">
      <dgm:prSet presAssocID="{7CE73A3D-C509-4868-BCC0-82469F96C8C7}" presName="rootConnector1" presStyleLbl="node1" presStyleIdx="0" presStyleCnt="0"/>
      <dgm:spPr/>
      <dgm:t>
        <a:bodyPr/>
        <a:lstStyle/>
        <a:p>
          <a:endParaRPr lang="en-US"/>
        </a:p>
      </dgm:t>
    </dgm:pt>
    <dgm:pt modelId="{D43A77F8-9AF7-493C-81A2-7F8DD56D2376}" type="pres">
      <dgm:prSet presAssocID="{7CE73A3D-C509-4868-BCC0-82469F96C8C7}" presName="hierChild2" presStyleCnt="0"/>
      <dgm:spPr/>
    </dgm:pt>
    <dgm:pt modelId="{7FC53DD9-9E53-4FBE-91DD-D9AE2C1373CE}" type="pres">
      <dgm:prSet presAssocID="{70CFA152-DE0B-4598-90FA-4595E7082648}" presName="Name35" presStyleLbl="parChTrans1D2" presStyleIdx="0" presStyleCnt="3"/>
      <dgm:spPr/>
    </dgm:pt>
    <dgm:pt modelId="{FA143215-41EB-45C8-88AD-F5044B64A75A}" type="pres">
      <dgm:prSet presAssocID="{28F9D191-7DD0-4C5B-9A4A-B57E34AD5F2E}" presName="hierRoot2" presStyleCnt="0">
        <dgm:presLayoutVars>
          <dgm:hierBranch/>
        </dgm:presLayoutVars>
      </dgm:prSet>
      <dgm:spPr/>
    </dgm:pt>
    <dgm:pt modelId="{E74605C8-7D9C-4D87-9762-8A1754ECB085}" type="pres">
      <dgm:prSet presAssocID="{28F9D191-7DD0-4C5B-9A4A-B57E34AD5F2E}" presName="rootComposite" presStyleCnt="0"/>
      <dgm:spPr/>
    </dgm:pt>
    <dgm:pt modelId="{54919C3F-8059-4902-B29E-C9823FBCC014}" type="pres">
      <dgm:prSet presAssocID="{28F9D191-7DD0-4C5B-9A4A-B57E34AD5F2E}" presName="rootText" presStyleLbl="node2" presStyleIdx="0" presStyleCnt="3">
        <dgm:presLayoutVars>
          <dgm:chPref val="3"/>
        </dgm:presLayoutVars>
      </dgm:prSet>
      <dgm:spPr/>
      <dgm:t>
        <a:bodyPr/>
        <a:lstStyle/>
        <a:p>
          <a:endParaRPr lang="en-US"/>
        </a:p>
      </dgm:t>
    </dgm:pt>
    <dgm:pt modelId="{21950C02-CD3D-4DCD-B534-57C931BDE883}" type="pres">
      <dgm:prSet presAssocID="{28F9D191-7DD0-4C5B-9A4A-B57E34AD5F2E}" presName="rootConnector" presStyleLbl="node2" presStyleIdx="0" presStyleCnt="3"/>
      <dgm:spPr/>
      <dgm:t>
        <a:bodyPr/>
        <a:lstStyle/>
        <a:p>
          <a:endParaRPr lang="en-US"/>
        </a:p>
      </dgm:t>
    </dgm:pt>
    <dgm:pt modelId="{B14A0DCA-E8F9-4CE7-9D93-95D9A714985F}" type="pres">
      <dgm:prSet presAssocID="{28F9D191-7DD0-4C5B-9A4A-B57E34AD5F2E}" presName="hierChild4" presStyleCnt="0"/>
      <dgm:spPr/>
    </dgm:pt>
    <dgm:pt modelId="{C9E43D51-8757-452A-A67D-156DBE78FD22}" type="pres">
      <dgm:prSet presAssocID="{28F9D191-7DD0-4C5B-9A4A-B57E34AD5F2E}" presName="hierChild5" presStyleCnt="0"/>
      <dgm:spPr/>
    </dgm:pt>
    <dgm:pt modelId="{E433FFC6-F582-4F74-9506-6610E5B7A7B6}" type="pres">
      <dgm:prSet presAssocID="{1AE2B464-AFAF-4066-B810-F987A464D282}" presName="Name35" presStyleLbl="parChTrans1D2" presStyleIdx="1" presStyleCnt="3"/>
      <dgm:spPr/>
    </dgm:pt>
    <dgm:pt modelId="{AABD798E-4B14-4BFA-9155-0163CBE13EFF}" type="pres">
      <dgm:prSet presAssocID="{34FBE69D-4A07-4618-84F7-72A59E7E8278}" presName="hierRoot2" presStyleCnt="0">
        <dgm:presLayoutVars>
          <dgm:hierBranch/>
        </dgm:presLayoutVars>
      </dgm:prSet>
      <dgm:spPr/>
    </dgm:pt>
    <dgm:pt modelId="{38660833-E529-4B74-8CA2-06E175BA35F0}" type="pres">
      <dgm:prSet presAssocID="{34FBE69D-4A07-4618-84F7-72A59E7E8278}" presName="rootComposite" presStyleCnt="0"/>
      <dgm:spPr/>
    </dgm:pt>
    <dgm:pt modelId="{DAD624C3-00F5-4898-8F09-31632A8FC40D}" type="pres">
      <dgm:prSet presAssocID="{34FBE69D-4A07-4618-84F7-72A59E7E8278}" presName="rootText" presStyleLbl="node2" presStyleIdx="1" presStyleCnt="3">
        <dgm:presLayoutVars>
          <dgm:chPref val="3"/>
        </dgm:presLayoutVars>
      </dgm:prSet>
      <dgm:spPr/>
      <dgm:t>
        <a:bodyPr/>
        <a:lstStyle/>
        <a:p>
          <a:endParaRPr lang="en-US"/>
        </a:p>
      </dgm:t>
    </dgm:pt>
    <dgm:pt modelId="{B9D8BC38-52EE-4B49-8C28-0833A6C7B161}" type="pres">
      <dgm:prSet presAssocID="{34FBE69D-4A07-4618-84F7-72A59E7E8278}" presName="rootConnector" presStyleLbl="node2" presStyleIdx="1" presStyleCnt="3"/>
      <dgm:spPr/>
      <dgm:t>
        <a:bodyPr/>
        <a:lstStyle/>
        <a:p>
          <a:endParaRPr lang="en-US"/>
        </a:p>
      </dgm:t>
    </dgm:pt>
    <dgm:pt modelId="{4C6DC4BA-1E79-4ED8-8CC7-6D56F0C0F2D2}" type="pres">
      <dgm:prSet presAssocID="{34FBE69D-4A07-4618-84F7-72A59E7E8278}" presName="hierChild4" presStyleCnt="0"/>
      <dgm:spPr/>
    </dgm:pt>
    <dgm:pt modelId="{9D931C9C-2DB2-43AA-8BE1-5EF0C1940CF8}" type="pres">
      <dgm:prSet presAssocID="{34FBE69D-4A07-4618-84F7-72A59E7E8278}" presName="hierChild5" presStyleCnt="0"/>
      <dgm:spPr/>
    </dgm:pt>
    <dgm:pt modelId="{6FF53DAF-FE5C-4D51-8ED7-99083EA8679B}" type="pres">
      <dgm:prSet presAssocID="{CBC9B590-3724-492A-A550-E8AB2518FCF2}" presName="Name35" presStyleLbl="parChTrans1D2" presStyleIdx="2" presStyleCnt="3"/>
      <dgm:spPr/>
    </dgm:pt>
    <dgm:pt modelId="{0DFC718E-BEDD-4E10-B7F7-7AC54D8CC73A}" type="pres">
      <dgm:prSet presAssocID="{8415D72C-5A1F-44D7-ADBD-D6DB05883368}" presName="hierRoot2" presStyleCnt="0">
        <dgm:presLayoutVars>
          <dgm:hierBranch/>
        </dgm:presLayoutVars>
      </dgm:prSet>
      <dgm:spPr/>
    </dgm:pt>
    <dgm:pt modelId="{E1C25751-F403-4568-A2F4-13327203F346}" type="pres">
      <dgm:prSet presAssocID="{8415D72C-5A1F-44D7-ADBD-D6DB05883368}" presName="rootComposite" presStyleCnt="0"/>
      <dgm:spPr/>
    </dgm:pt>
    <dgm:pt modelId="{5D282DB1-5CC1-4648-BB0A-FACE58F6DC9A}" type="pres">
      <dgm:prSet presAssocID="{8415D72C-5A1F-44D7-ADBD-D6DB05883368}" presName="rootText" presStyleLbl="node2" presStyleIdx="2" presStyleCnt="3">
        <dgm:presLayoutVars>
          <dgm:chPref val="3"/>
        </dgm:presLayoutVars>
      </dgm:prSet>
      <dgm:spPr/>
      <dgm:t>
        <a:bodyPr/>
        <a:lstStyle/>
        <a:p>
          <a:endParaRPr lang="en-US"/>
        </a:p>
      </dgm:t>
    </dgm:pt>
    <dgm:pt modelId="{11C1DB15-9DD7-4F9D-9973-79290748F86F}" type="pres">
      <dgm:prSet presAssocID="{8415D72C-5A1F-44D7-ADBD-D6DB05883368}" presName="rootConnector" presStyleLbl="node2" presStyleIdx="2" presStyleCnt="3"/>
      <dgm:spPr/>
      <dgm:t>
        <a:bodyPr/>
        <a:lstStyle/>
        <a:p>
          <a:endParaRPr lang="en-US"/>
        </a:p>
      </dgm:t>
    </dgm:pt>
    <dgm:pt modelId="{5C12ADA1-1B69-4035-95FE-3BFDE50876D0}" type="pres">
      <dgm:prSet presAssocID="{8415D72C-5A1F-44D7-ADBD-D6DB05883368}" presName="hierChild4" presStyleCnt="0"/>
      <dgm:spPr/>
    </dgm:pt>
    <dgm:pt modelId="{FD6E4E97-3E80-4320-AD0F-1C7141B629DB}" type="pres">
      <dgm:prSet presAssocID="{8415D72C-5A1F-44D7-ADBD-D6DB05883368}" presName="hierChild5" presStyleCnt="0"/>
      <dgm:spPr/>
    </dgm:pt>
    <dgm:pt modelId="{3A710BBC-6EFA-4BD5-9D42-439CACF4001E}" type="pres">
      <dgm:prSet presAssocID="{7CE73A3D-C509-4868-BCC0-82469F96C8C7}" presName="hierChild3" presStyleCnt="0"/>
      <dgm:spPr/>
    </dgm:pt>
  </dgm:ptLst>
  <dgm:cxnLst>
    <dgm:cxn modelId="{10C5DE0C-F671-49B3-99B3-C3F7624A5B9E}" type="presOf" srcId="{70CFA152-DE0B-4598-90FA-4595E7082648}" destId="{7FC53DD9-9E53-4FBE-91DD-D9AE2C1373CE}" srcOrd="0" destOrd="0" presId="urn:microsoft.com/office/officeart/2005/8/layout/orgChart1"/>
    <dgm:cxn modelId="{19817333-6B0F-4B7A-A7CB-0E0134171507}" type="presOf" srcId="{7CE73A3D-C509-4868-BCC0-82469F96C8C7}" destId="{A61BE701-DF61-4301-A118-9A8B962494D5}" srcOrd="0" destOrd="0" presId="urn:microsoft.com/office/officeart/2005/8/layout/orgChart1"/>
    <dgm:cxn modelId="{CDAC9015-2A43-46DC-878E-8B53FF2DDA46}" srcId="{7CE73A3D-C509-4868-BCC0-82469F96C8C7}" destId="{8415D72C-5A1F-44D7-ADBD-D6DB05883368}" srcOrd="2" destOrd="0" parTransId="{CBC9B590-3724-492A-A550-E8AB2518FCF2}" sibTransId="{CE077B75-E776-4C96-8481-8FA0C96A1C09}"/>
    <dgm:cxn modelId="{44FADEC3-AA1D-4079-B2FD-91D9F968961A}" type="presOf" srcId="{7CE73A3D-C509-4868-BCC0-82469F96C8C7}" destId="{0D905826-D732-4E97-94A6-FD484CD45127}" srcOrd="1" destOrd="0" presId="urn:microsoft.com/office/officeart/2005/8/layout/orgChart1"/>
    <dgm:cxn modelId="{634E564C-17CC-49C2-9A87-8FC87F509FD9}" type="presOf" srcId="{1AE2B464-AFAF-4066-B810-F987A464D282}" destId="{E433FFC6-F582-4F74-9506-6610E5B7A7B6}" srcOrd="0" destOrd="0" presId="urn:microsoft.com/office/officeart/2005/8/layout/orgChart1"/>
    <dgm:cxn modelId="{F7659D9D-9D35-4D57-8CD2-9421B8791203}" srcId="{7CE73A3D-C509-4868-BCC0-82469F96C8C7}" destId="{28F9D191-7DD0-4C5B-9A4A-B57E34AD5F2E}" srcOrd="0" destOrd="0" parTransId="{70CFA152-DE0B-4598-90FA-4595E7082648}" sibTransId="{D4E4064F-08B4-4001-94EC-FDC3A37136B3}"/>
    <dgm:cxn modelId="{C6C88601-6936-4FFA-AA4C-3DC985347424}" type="presOf" srcId="{8415D72C-5A1F-44D7-ADBD-D6DB05883368}" destId="{11C1DB15-9DD7-4F9D-9973-79290748F86F}" srcOrd="1" destOrd="0" presId="urn:microsoft.com/office/officeart/2005/8/layout/orgChart1"/>
    <dgm:cxn modelId="{0C843DDC-3DFB-4BFB-8BAF-DC82163B5E59}" type="presOf" srcId="{28F9D191-7DD0-4C5B-9A4A-B57E34AD5F2E}" destId="{21950C02-CD3D-4DCD-B534-57C931BDE883}" srcOrd="1" destOrd="0" presId="urn:microsoft.com/office/officeart/2005/8/layout/orgChart1"/>
    <dgm:cxn modelId="{3D08F236-AE17-436A-82A6-8351CE20B46A}" type="presOf" srcId="{34FBE69D-4A07-4618-84F7-72A59E7E8278}" destId="{B9D8BC38-52EE-4B49-8C28-0833A6C7B161}" srcOrd="1" destOrd="0" presId="urn:microsoft.com/office/officeart/2005/8/layout/orgChart1"/>
    <dgm:cxn modelId="{DB066B6F-575F-4F6F-8DE2-40E55E7709D1}" type="presOf" srcId="{28F9D191-7DD0-4C5B-9A4A-B57E34AD5F2E}" destId="{54919C3F-8059-4902-B29E-C9823FBCC014}" srcOrd="0" destOrd="0" presId="urn:microsoft.com/office/officeart/2005/8/layout/orgChart1"/>
    <dgm:cxn modelId="{075F8A9F-F803-456D-81C1-AA71D30313CB}" type="presOf" srcId="{8415D72C-5A1F-44D7-ADBD-D6DB05883368}" destId="{5D282DB1-5CC1-4648-BB0A-FACE58F6DC9A}" srcOrd="0" destOrd="0" presId="urn:microsoft.com/office/officeart/2005/8/layout/orgChart1"/>
    <dgm:cxn modelId="{D305DF89-F030-4FEF-A890-A0AFD49234BA}" srcId="{7CE73A3D-C509-4868-BCC0-82469F96C8C7}" destId="{34FBE69D-4A07-4618-84F7-72A59E7E8278}" srcOrd="1" destOrd="0" parTransId="{1AE2B464-AFAF-4066-B810-F987A464D282}" sibTransId="{AC37D606-003E-4879-96E0-BEB18F85546A}"/>
    <dgm:cxn modelId="{FF7FACD0-F772-4C02-B7A6-559DE215CED5}" type="presOf" srcId="{CBC9B590-3724-492A-A550-E8AB2518FCF2}" destId="{6FF53DAF-FE5C-4D51-8ED7-99083EA8679B}" srcOrd="0" destOrd="0" presId="urn:microsoft.com/office/officeart/2005/8/layout/orgChart1"/>
    <dgm:cxn modelId="{2F0B22AA-FDB1-4362-98EC-66F74D7718F8}" type="presOf" srcId="{34FBE69D-4A07-4618-84F7-72A59E7E8278}" destId="{DAD624C3-00F5-4898-8F09-31632A8FC40D}" srcOrd="0" destOrd="0" presId="urn:microsoft.com/office/officeart/2005/8/layout/orgChart1"/>
    <dgm:cxn modelId="{45639626-3E95-4F61-AE6B-EA332C29CD63}" type="presOf" srcId="{6E9BCBC7-4F7F-445C-9912-1DBD60F06104}" destId="{B94C674A-1D01-44A8-ADFA-95DE4E2CCB7E}" srcOrd="0" destOrd="0" presId="urn:microsoft.com/office/officeart/2005/8/layout/orgChart1"/>
    <dgm:cxn modelId="{6B5B656F-5AE2-4481-A7B3-F4BDF0571D46}" srcId="{6E9BCBC7-4F7F-445C-9912-1DBD60F06104}" destId="{7CE73A3D-C509-4868-BCC0-82469F96C8C7}" srcOrd="0" destOrd="0" parTransId="{B1CF058C-FABB-4EC0-BE75-F141230D4FC5}" sibTransId="{83C02E81-DA44-4032-A3FC-65FF47C48F4E}"/>
    <dgm:cxn modelId="{1529F04C-8853-473C-82E2-E89608E00DF3}" type="presParOf" srcId="{B94C674A-1D01-44A8-ADFA-95DE4E2CCB7E}" destId="{E89CD431-E88F-4533-888A-D6F8B481A9EC}" srcOrd="0" destOrd="0" presId="urn:microsoft.com/office/officeart/2005/8/layout/orgChart1"/>
    <dgm:cxn modelId="{BD9041CB-F531-452F-B6E6-DAD4BC47D65B}" type="presParOf" srcId="{E89CD431-E88F-4533-888A-D6F8B481A9EC}" destId="{6CAB39B7-B457-470E-8038-8DF687167EA1}" srcOrd="0" destOrd="0" presId="urn:microsoft.com/office/officeart/2005/8/layout/orgChart1"/>
    <dgm:cxn modelId="{374D11B6-C015-47F7-B14C-2D216483A4B5}" type="presParOf" srcId="{6CAB39B7-B457-470E-8038-8DF687167EA1}" destId="{A61BE701-DF61-4301-A118-9A8B962494D5}" srcOrd="0" destOrd="0" presId="urn:microsoft.com/office/officeart/2005/8/layout/orgChart1"/>
    <dgm:cxn modelId="{A21695A7-5F3F-423E-96FC-730FF114D412}" type="presParOf" srcId="{6CAB39B7-B457-470E-8038-8DF687167EA1}" destId="{0D905826-D732-4E97-94A6-FD484CD45127}" srcOrd="1" destOrd="0" presId="urn:microsoft.com/office/officeart/2005/8/layout/orgChart1"/>
    <dgm:cxn modelId="{64AA1FE3-D2F6-4FFF-9130-1195FB086F6D}" type="presParOf" srcId="{E89CD431-E88F-4533-888A-D6F8B481A9EC}" destId="{D43A77F8-9AF7-493C-81A2-7F8DD56D2376}" srcOrd="1" destOrd="0" presId="urn:microsoft.com/office/officeart/2005/8/layout/orgChart1"/>
    <dgm:cxn modelId="{892D48AD-C1DC-4902-BA41-ACEB45346080}" type="presParOf" srcId="{D43A77F8-9AF7-493C-81A2-7F8DD56D2376}" destId="{7FC53DD9-9E53-4FBE-91DD-D9AE2C1373CE}" srcOrd="0" destOrd="0" presId="urn:microsoft.com/office/officeart/2005/8/layout/orgChart1"/>
    <dgm:cxn modelId="{8D0C08ED-CAEE-4B80-96C4-8A09DF523249}" type="presParOf" srcId="{D43A77F8-9AF7-493C-81A2-7F8DD56D2376}" destId="{FA143215-41EB-45C8-88AD-F5044B64A75A}" srcOrd="1" destOrd="0" presId="urn:microsoft.com/office/officeart/2005/8/layout/orgChart1"/>
    <dgm:cxn modelId="{D2CBEB7A-BC2A-41B2-B2C7-4FECFA24BE2C}" type="presParOf" srcId="{FA143215-41EB-45C8-88AD-F5044B64A75A}" destId="{E74605C8-7D9C-4D87-9762-8A1754ECB085}" srcOrd="0" destOrd="0" presId="urn:microsoft.com/office/officeart/2005/8/layout/orgChart1"/>
    <dgm:cxn modelId="{16AE7D30-C394-4169-8EB0-937642DF8FD0}" type="presParOf" srcId="{E74605C8-7D9C-4D87-9762-8A1754ECB085}" destId="{54919C3F-8059-4902-B29E-C9823FBCC014}" srcOrd="0" destOrd="0" presId="urn:microsoft.com/office/officeart/2005/8/layout/orgChart1"/>
    <dgm:cxn modelId="{800DD939-8CC2-45E0-811A-B60B833A9CBE}" type="presParOf" srcId="{E74605C8-7D9C-4D87-9762-8A1754ECB085}" destId="{21950C02-CD3D-4DCD-B534-57C931BDE883}" srcOrd="1" destOrd="0" presId="urn:microsoft.com/office/officeart/2005/8/layout/orgChart1"/>
    <dgm:cxn modelId="{C8776BBE-DC49-43C1-8C5A-236E16813C61}" type="presParOf" srcId="{FA143215-41EB-45C8-88AD-F5044B64A75A}" destId="{B14A0DCA-E8F9-4CE7-9D93-95D9A714985F}" srcOrd="1" destOrd="0" presId="urn:microsoft.com/office/officeart/2005/8/layout/orgChart1"/>
    <dgm:cxn modelId="{850D0B1F-BEA1-4380-8074-7B0C89D77732}" type="presParOf" srcId="{FA143215-41EB-45C8-88AD-F5044B64A75A}" destId="{C9E43D51-8757-452A-A67D-156DBE78FD22}" srcOrd="2" destOrd="0" presId="urn:microsoft.com/office/officeart/2005/8/layout/orgChart1"/>
    <dgm:cxn modelId="{A4DC1672-F4C1-4CAA-9F7D-3CCF536C441E}" type="presParOf" srcId="{D43A77F8-9AF7-493C-81A2-7F8DD56D2376}" destId="{E433FFC6-F582-4F74-9506-6610E5B7A7B6}" srcOrd="2" destOrd="0" presId="urn:microsoft.com/office/officeart/2005/8/layout/orgChart1"/>
    <dgm:cxn modelId="{13D9DEA0-6979-4408-B41D-227EAA1AE591}" type="presParOf" srcId="{D43A77F8-9AF7-493C-81A2-7F8DD56D2376}" destId="{AABD798E-4B14-4BFA-9155-0163CBE13EFF}" srcOrd="3" destOrd="0" presId="urn:microsoft.com/office/officeart/2005/8/layout/orgChart1"/>
    <dgm:cxn modelId="{1B969CFB-34ED-48D5-9ED4-319446D2315A}" type="presParOf" srcId="{AABD798E-4B14-4BFA-9155-0163CBE13EFF}" destId="{38660833-E529-4B74-8CA2-06E175BA35F0}" srcOrd="0" destOrd="0" presId="urn:microsoft.com/office/officeart/2005/8/layout/orgChart1"/>
    <dgm:cxn modelId="{8C6D433C-E706-4C3F-935C-F7E70EF28AAC}" type="presParOf" srcId="{38660833-E529-4B74-8CA2-06E175BA35F0}" destId="{DAD624C3-00F5-4898-8F09-31632A8FC40D}" srcOrd="0" destOrd="0" presId="urn:microsoft.com/office/officeart/2005/8/layout/orgChart1"/>
    <dgm:cxn modelId="{C301A282-C8BB-48B7-AD8B-96FDD4CF9604}" type="presParOf" srcId="{38660833-E529-4B74-8CA2-06E175BA35F0}" destId="{B9D8BC38-52EE-4B49-8C28-0833A6C7B161}" srcOrd="1" destOrd="0" presId="urn:microsoft.com/office/officeart/2005/8/layout/orgChart1"/>
    <dgm:cxn modelId="{BB8A5F31-8DCC-4631-9537-A783A38E20CB}" type="presParOf" srcId="{AABD798E-4B14-4BFA-9155-0163CBE13EFF}" destId="{4C6DC4BA-1E79-4ED8-8CC7-6D56F0C0F2D2}" srcOrd="1" destOrd="0" presId="urn:microsoft.com/office/officeart/2005/8/layout/orgChart1"/>
    <dgm:cxn modelId="{57902C86-A445-4232-852C-09EB842ABDED}" type="presParOf" srcId="{AABD798E-4B14-4BFA-9155-0163CBE13EFF}" destId="{9D931C9C-2DB2-43AA-8BE1-5EF0C1940CF8}" srcOrd="2" destOrd="0" presId="urn:microsoft.com/office/officeart/2005/8/layout/orgChart1"/>
    <dgm:cxn modelId="{B610B4C2-EA4A-4EC0-AD5D-922532927B76}" type="presParOf" srcId="{D43A77F8-9AF7-493C-81A2-7F8DD56D2376}" destId="{6FF53DAF-FE5C-4D51-8ED7-99083EA8679B}" srcOrd="4" destOrd="0" presId="urn:microsoft.com/office/officeart/2005/8/layout/orgChart1"/>
    <dgm:cxn modelId="{5D07E02C-9690-404F-A4EB-BA206246FF4B}" type="presParOf" srcId="{D43A77F8-9AF7-493C-81A2-7F8DD56D2376}" destId="{0DFC718E-BEDD-4E10-B7F7-7AC54D8CC73A}" srcOrd="5" destOrd="0" presId="urn:microsoft.com/office/officeart/2005/8/layout/orgChart1"/>
    <dgm:cxn modelId="{F9973D89-F07D-4512-B801-41CA14A25DC8}" type="presParOf" srcId="{0DFC718E-BEDD-4E10-B7F7-7AC54D8CC73A}" destId="{E1C25751-F403-4568-A2F4-13327203F346}" srcOrd="0" destOrd="0" presId="urn:microsoft.com/office/officeart/2005/8/layout/orgChart1"/>
    <dgm:cxn modelId="{3963D1C6-8F9F-4DF2-ADCD-03D0EC37388D}" type="presParOf" srcId="{E1C25751-F403-4568-A2F4-13327203F346}" destId="{5D282DB1-5CC1-4648-BB0A-FACE58F6DC9A}" srcOrd="0" destOrd="0" presId="urn:microsoft.com/office/officeart/2005/8/layout/orgChart1"/>
    <dgm:cxn modelId="{9BB8996B-5914-4A68-9A0F-98160E930B0C}" type="presParOf" srcId="{E1C25751-F403-4568-A2F4-13327203F346}" destId="{11C1DB15-9DD7-4F9D-9973-79290748F86F}" srcOrd="1" destOrd="0" presId="urn:microsoft.com/office/officeart/2005/8/layout/orgChart1"/>
    <dgm:cxn modelId="{06829FAE-8FAC-4D86-A36E-F73C4A0F5886}" type="presParOf" srcId="{0DFC718E-BEDD-4E10-B7F7-7AC54D8CC73A}" destId="{5C12ADA1-1B69-4035-95FE-3BFDE50876D0}" srcOrd="1" destOrd="0" presId="urn:microsoft.com/office/officeart/2005/8/layout/orgChart1"/>
    <dgm:cxn modelId="{31EED2B7-0FE7-4C7F-96D9-9465A55EF8C1}" type="presParOf" srcId="{0DFC718E-BEDD-4E10-B7F7-7AC54D8CC73A}" destId="{FD6E4E97-3E80-4320-AD0F-1C7141B629DB}" srcOrd="2" destOrd="0" presId="urn:microsoft.com/office/officeart/2005/8/layout/orgChart1"/>
    <dgm:cxn modelId="{6CF99A4C-0D49-4808-82D5-AD52F6D7AE95}" type="presParOf" srcId="{E89CD431-E88F-4533-888A-D6F8B481A9EC}" destId="{3A710BBC-6EFA-4BD5-9D42-439CACF4001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BCA0F1-A0DE-47F9-926A-B9D9AC004818}" type="doc">
      <dgm:prSet loTypeId="urn:microsoft.com/office/officeart/2005/8/layout/orgChart1" loCatId="hierarchy" qsTypeId="urn:microsoft.com/office/officeart/2005/8/quickstyle/simple1" qsCatId="simple" csTypeId="urn:microsoft.com/office/officeart/2005/8/colors/accent1_2" csCatId="accent1"/>
      <dgm:spPr/>
    </dgm:pt>
    <dgm:pt modelId="{37883091-B728-4F04-AC2D-6615865CE23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planning</a:t>
          </a:r>
        </a:p>
      </dgm:t>
    </dgm:pt>
    <dgm:pt modelId="{E3875E7C-2327-492E-ACCD-D19B836FD8DD}" type="parTrans" cxnId="{46EC7B05-A71A-4B75-A073-BCE289ACB2EF}">
      <dgm:prSet/>
      <dgm:spPr/>
    </dgm:pt>
    <dgm:pt modelId="{5F4BD863-4CD0-49B8-BE00-D151CACEC0CF}" type="sibTrans" cxnId="{46EC7B05-A71A-4B75-A073-BCE289ACB2EF}">
      <dgm:prSet/>
      <dgm:spPr/>
    </dgm:pt>
    <dgm:pt modelId="{006E6C88-1979-460D-829E-50E5A660367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Prioritize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 problem/diagnosis</a:t>
          </a:r>
        </a:p>
      </dgm:t>
    </dgm:pt>
    <dgm:pt modelId="{72D41BE5-D26F-46F2-98CB-DB5BB83FE2D4}" type="parTrans" cxnId="{F82B89CD-9E30-4149-BD4B-573160D2CF28}">
      <dgm:prSet/>
      <dgm:spPr/>
    </dgm:pt>
    <dgm:pt modelId="{F17468E3-CD75-484F-AF24-192BFB86BC11}" type="sibTrans" cxnId="{F82B89CD-9E30-4149-BD4B-573160D2CF28}">
      <dgm:prSet/>
      <dgm:spPr/>
    </dgm:pt>
    <dgm:pt modelId="{F3A79011-ADA1-4C59-B672-C67DAB13064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Formulate goals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Desired out comes</a:t>
          </a:r>
        </a:p>
      </dgm:t>
    </dgm:pt>
    <dgm:pt modelId="{27515C45-8D60-4A13-9ED7-75CCD9CB582F}" type="parTrans" cxnId="{70A63F01-602E-4967-A9B9-F690A74FE053}">
      <dgm:prSet/>
      <dgm:spPr/>
    </dgm:pt>
    <dgm:pt modelId="{6B879F47-8C31-4678-83F4-654221669C06}" type="sibTrans" cxnId="{70A63F01-602E-4967-A9B9-F690A74FE053}">
      <dgm:prSet/>
      <dgm:spPr/>
    </dgm:pt>
    <dgm:pt modelId="{604E1089-C3BE-4DE9-AB94-D3E657AEA36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Select nursing</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 intervention</a:t>
          </a:r>
          <a:r>
            <a:rPr kumimoji="0" lang="en-US" altLang="en-US" b="0" i="0" u="none" strike="noStrike" cap="none" normalizeH="0" baseline="0" smtClean="0">
              <a:ln>
                <a:noFill/>
              </a:ln>
              <a:solidFill>
                <a:schemeClr val="tx1"/>
              </a:solidFill>
              <a:effectLst/>
              <a:latin typeface="Century Gothic" pitchFamily="34" charset="0"/>
              <a:cs typeface="Arial" charset="0"/>
            </a:rPr>
            <a:t> </a:t>
          </a:r>
        </a:p>
      </dgm:t>
    </dgm:pt>
    <dgm:pt modelId="{7C9243DF-F5A2-4738-8D89-18EB9A76F7C2}" type="parTrans" cxnId="{DF7E8F88-FCF9-4F3E-8E37-834875AE461A}">
      <dgm:prSet/>
      <dgm:spPr/>
    </dgm:pt>
    <dgm:pt modelId="{EF6F9CF1-3099-4E4E-B09C-EF87E8451DEC}" type="sibTrans" cxnId="{DF7E8F88-FCF9-4F3E-8E37-834875AE461A}">
      <dgm:prSet/>
      <dgm:spPr/>
    </dgm:pt>
    <dgm:pt modelId="{702B0731-BF61-49ED-9BC7-5E8679C2A230}" type="pres">
      <dgm:prSet presAssocID="{BDBCA0F1-A0DE-47F9-926A-B9D9AC004818}" presName="hierChild1" presStyleCnt="0">
        <dgm:presLayoutVars>
          <dgm:orgChart val="1"/>
          <dgm:chPref val="1"/>
          <dgm:dir/>
          <dgm:animOne val="branch"/>
          <dgm:animLvl val="lvl"/>
          <dgm:resizeHandles/>
        </dgm:presLayoutVars>
      </dgm:prSet>
      <dgm:spPr/>
    </dgm:pt>
    <dgm:pt modelId="{F4265FA9-5091-48C6-B1A8-A48AF02007DE}" type="pres">
      <dgm:prSet presAssocID="{37883091-B728-4F04-AC2D-6615865CE236}" presName="hierRoot1" presStyleCnt="0">
        <dgm:presLayoutVars>
          <dgm:hierBranch/>
        </dgm:presLayoutVars>
      </dgm:prSet>
      <dgm:spPr/>
    </dgm:pt>
    <dgm:pt modelId="{C3435203-C0BD-4075-B25F-F3532D52D1DA}" type="pres">
      <dgm:prSet presAssocID="{37883091-B728-4F04-AC2D-6615865CE236}" presName="rootComposite1" presStyleCnt="0"/>
      <dgm:spPr/>
    </dgm:pt>
    <dgm:pt modelId="{BE7D008C-1509-4C02-97F3-8BB4B320EB78}" type="pres">
      <dgm:prSet presAssocID="{37883091-B728-4F04-AC2D-6615865CE236}" presName="rootText1" presStyleLbl="node0" presStyleIdx="0" presStyleCnt="1">
        <dgm:presLayoutVars>
          <dgm:chPref val="3"/>
        </dgm:presLayoutVars>
      </dgm:prSet>
      <dgm:spPr/>
      <dgm:t>
        <a:bodyPr/>
        <a:lstStyle/>
        <a:p>
          <a:endParaRPr lang="en-US"/>
        </a:p>
      </dgm:t>
    </dgm:pt>
    <dgm:pt modelId="{364B43F3-1FCE-4EC9-A830-E4437F5D7C12}" type="pres">
      <dgm:prSet presAssocID="{37883091-B728-4F04-AC2D-6615865CE236}" presName="rootConnector1" presStyleLbl="node1" presStyleIdx="0" presStyleCnt="0"/>
      <dgm:spPr/>
      <dgm:t>
        <a:bodyPr/>
        <a:lstStyle/>
        <a:p>
          <a:endParaRPr lang="en-US"/>
        </a:p>
      </dgm:t>
    </dgm:pt>
    <dgm:pt modelId="{A0B29D0F-155D-4540-82F1-8B7EFCD61302}" type="pres">
      <dgm:prSet presAssocID="{37883091-B728-4F04-AC2D-6615865CE236}" presName="hierChild2" presStyleCnt="0"/>
      <dgm:spPr/>
    </dgm:pt>
    <dgm:pt modelId="{570B7BDA-6D97-4F50-993A-751956ADD59D}" type="pres">
      <dgm:prSet presAssocID="{72D41BE5-D26F-46F2-98CB-DB5BB83FE2D4}" presName="Name35" presStyleLbl="parChTrans1D2" presStyleIdx="0" presStyleCnt="3"/>
      <dgm:spPr/>
    </dgm:pt>
    <dgm:pt modelId="{052094B4-914E-4C45-98F4-C0D94ED558E5}" type="pres">
      <dgm:prSet presAssocID="{006E6C88-1979-460D-829E-50E5A660367E}" presName="hierRoot2" presStyleCnt="0">
        <dgm:presLayoutVars>
          <dgm:hierBranch/>
        </dgm:presLayoutVars>
      </dgm:prSet>
      <dgm:spPr/>
    </dgm:pt>
    <dgm:pt modelId="{3D0C3E77-40FA-4C51-A9F5-FF69B8D93839}" type="pres">
      <dgm:prSet presAssocID="{006E6C88-1979-460D-829E-50E5A660367E}" presName="rootComposite" presStyleCnt="0"/>
      <dgm:spPr/>
    </dgm:pt>
    <dgm:pt modelId="{9CB30EDB-5623-42B8-B74B-B869C0B5EFFD}" type="pres">
      <dgm:prSet presAssocID="{006E6C88-1979-460D-829E-50E5A660367E}" presName="rootText" presStyleLbl="node2" presStyleIdx="0" presStyleCnt="3">
        <dgm:presLayoutVars>
          <dgm:chPref val="3"/>
        </dgm:presLayoutVars>
      </dgm:prSet>
      <dgm:spPr/>
      <dgm:t>
        <a:bodyPr/>
        <a:lstStyle/>
        <a:p>
          <a:endParaRPr lang="en-US"/>
        </a:p>
      </dgm:t>
    </dgm:pt>
    <dgm:pt modelId="{148AA873-F17D-497D-85BE-06594815E4E8}" type="pres">
      <dgm:prSet presAssocID="{006E6C88-1979-460D-829E-50E5A660367E}" presName="rootConnector" presStyleLbl="node2" presStyleIdx="0" presStyleCnt="3"/>
      <dgm:spPr/>
      <dgm:t>
        <a:bodyPr/>
        <a:lstStyle/>
        <a:p>
          <a:endParaRPr lang="en-US"/>
        </a:p>
      </dgm:t>
    </dgm:pt>
    <dgm:pt modelId="{51BC1FAA-619D-4978-AC51-55851FBF6A75}" type="pres">
      <dgm:prSet presAssocID="{006E6C88-1979-460D-829E-50E5A660367E}" presName="hierChild4" presStyleCnt="0"/>
      <dgm:spPr/>
    </dgm:pt>
    <dgm:pt modelId="{C242697A-9AC5-4D6C-9425-7309D870DE5B}" type="pres">
      <dgm:prSet presAssocID="{006E6C88-1979-460D-829E-50E5A660367E}" presName="hierChild5" presStyleCnt="0"/>
      <dgm:spPr/>
    </dgm:pt>
    <dgm:pt modelId="{E57948D0-9444-49D6-81C1-430440055408}" type="pres">
      <dgm:prSet presAssocID="{27515C45-8D60-4A13-9ED7-75CCD9CB582F}" presName="Name35" presStyleLbl="parChTrans1D2" presStyleIdx="1" presStyleCnt="3"/>
      <dgm:spPr/>
    </dgm:pt>
    <dgm:pt modelId="{E85B8A3E-B6E5-46FE-B854-AEC2F0A8AE45}" type="pres">
      <dgm:prSet presAssocID="{F3A79011-ADA1-4C59-B672-C67DAB13064A}" presName="hierRoot2" presStyleCnt="0">
        <dgm:presLayoutVars>
          <dgm:hierBranch/>
        </dgm:presLayoutVars>
      </dgm:prSet>
      <dgm:spPr/>
    </dgm:pt>
    <dgm:pt modelId="{B4B1176F-F510-4B5B-8FA3-D848BFEFED51}" type="pres">
      <dgm:prSet presAssocID="{F3A79011-ADA1-4C59-B672-C67DAB13064A}" presName="rootComposite" presStyleCnt="0"/>
      <dgm:spPr/>
    </dgm:pt>
    <dgm:pt modelId="{E796DE8A-E4FB-4887-BD81-BBB43BABC7E0}" type="pres">
      <dgm:prSet presAssocID="{F3A79011-ADA1-4C59-B672-C67DAB13064A}" presName="rootText" presStyleLbl="node2" presStyleIdx="1" presStyleCnt="3">
        <dgm:presLayoutVars>
          <dgm:chPref val="3"/>
        </dgm:presLayoutVars>
      </dgm:prSet>
      <dgm:spPr/>
      <dgm:t>
        <a:bodyPr/>
        <a:lstStyle/>
        <a:p>
          <a:endParaRPr lang="en-US"/>
        </a:p>
      </dgm:t>
    </dgm:pt>
    <dgm:pt modelId="{03677D8A-0EA6-4BD2-9D62-BF386A5B0BA5}" type="pres">
      <dgm:prSet presAssocID="{F3A79011-ADA1-4C59-B672-C67DAB13064A}" presName="rootConnector" presStyleLbl="node2" presStyleIdx="1" presStyleCnt="3"/>
      <dgm:spPr/>
      <dgm:t>
        <a:bodyPr/>
        <a:lstStyle/>
        <a:p>
          <a:endParaRPr lang="en-US"/>
        </a:p>
      </dgm:t>
    </dgm:pt>
    <dgm:pt modelId="{54DEF183-51FF-45CE-8A03-ED5CBA0C675D}" type="pres">
      <dgm:prSet presAssocID="{F3A79011-ADA1-4C59-B672-C67DAB13064A}" presName="hierChild4" presStyleCnt="0"/>
      <dgm:spPr/>
    </dgm:pt>
    <dgm:pt modelId="{0056B23E-5ADD-4D6D-A8FB-834CAC74F6AF}" type="pres">
      <dgm:prSet presAssocID="{F3A79011-ADA1-4C59-B672-C67DAB13064A}" presName="hierChild5" presStyleCnt="0"/>
      <dgm:spPr/>
    </dgm:pt>
    <dgm:pt modelId="{AFE3DF6F-E329-48EB-8F3F-A1CEE175D82B}" type="pres">
      <dgm:prSet presAssocID="{7C9243DF-F5A2-4738-8D89-18EB9A76F7C2}" presName="Name35" presStyleLbl="parChTrans1D2" presStyleIdx="2" presStyleCnt="3"/>
      <dgm:spPr/>
    </dgm:pt>
    <dgm:pt modelId="{86C2CFF8-4B92-49D2-A765-A3EAEB4BFD6F}" type="pres">
      <dgm:prSet presAssocID="{604E1089-C3BE-4DE9-AB94-D3E657AEA369}" presName="hierRoot2" presStyleCnt="0">
        <dgm:presLayoutVars>
          <dgm:hierBranch/>
        </dgm:presLayoutVars>
      </dgm:prSet>
      <dgm:spPr/>
    </dgm:pt>
    <dgm:pt modelId="{A83D08D8-DA89-4FE7-832F-C1B87E84BE86}" type="pres">
      <dgm:prSet presAssocID="{604E1089-C3BE-4DE9-AB94-D3E657AEA369}" presName="rootComposite" presStyleCnt="0"/>
      <dgm:spPr/>
    </dgm:pt>
    <dgm:pt modelId="{2A2DA0C4-6CA0-4F87-9018-39546C252459}" type="pres">
      <dgm:prSet presAssocID="{604E1089-C3BE-4DE9-AB94-D3E657AEA369}" presName="rootText" presStyleLbl="node2" presStyleIdx="2" presStyleCnt="3">
        <dgm:presLayoutVars>
          <dgm:chPref val="3"/>
        </dgm:presLayoutVars>
      </dgm:prSet>
      <dgm:spPr/>
      <dgm:t>
        <a:bodyPr/>
        <a:lstStyle/>
        <a:p>
          <a:endParaRPr lang="en-US"/>
        </a:p>
      </dgm:t>
    </dgm:pt>
    <dgm:pt modelId="{1537A119-CB06-479F-8540-66F1407BBB41}" type="pres">
      <dgm:prSet presAssocID="{604E1089-C3BE-4DE9-AB94-D3E657AEA369}" presName="rootConnector" presStyleLbl="node2" presStyleIdx="2" presStyleCnt="3"/>
      <dgm:spPr/>
      <dgm:t>
        <a:bodyPr/>
        <a:lstStyle/>
        <a:p>
          <a:endParaRPr lang="en-US"/>
        </a:p>
      </dgm:t>
    </dgm:pt>
    <dgm:pt modelId="{13192B17-6C75-49B9-BB52-02C24C291DD7}" type="pres">
      <dgm:prSet presAssocID="{604E1089-C3BE-4DE9-AB94-D3E657AEA369}" presName="hierChild4" presStyleCnt="0"/>
      <dgm:spPr/>
    </dgm:pt>
    <dgm:pt modelId="{784E6BC4-49F7-4481-92C8-FB7F4F264DB2}" type="pres">
      <dgm:prSet presAssocID="{604E1089-C3BE-4DE9-AB94-D3E657AEA369}" presName="hierChild5" presStyleCnt="0"/>
      <dgm:spPr/>
    </dgm:pt>
    <dgm:pt modelId="{E770C1D2-F15E-4F91-A060-603831F5FBD4}" type="pres">
      <dgm:prSet presAssocID="{37883091-B728-4F04-AC2D-6615865CE236}" presName="hierChild3" presStyleCnt="0"/>
      <dgm:spPr/>
    </dgm:pt>
  </dgm:ptLst>
  <dgm:cxnLst>
    <dgm:cxn modelId="{2FFB7E10-B844-472A-B597-7CC44DE9D111}" type="presOf" srcId="{37883091-B728-4F04-AC2D-6615865CE236}" destId="{BE7D008C-1509-4C02-97F3-8BB4B320EB78}" srcOrd="0" destOrd="0" presId="urn:microsoft.com/office/officeart/2005/8/layout/orgChart1"/>
    <dgm:cxn modelId="{264D5DBD-E091-4A71-8075-B4D1BA553EC7}" type="presOf" srcId="{37883091-B728-4F04-AC2D-6615865CE236}" destId="{364B43F3-1FCE-4EC9-A830-E4437F5D7C12}" srcOrd="1" destOrd="0" presId="urn:microsoft.com/office/officeart/2005/8/layout/orgChart1"/>
    <dgm:cxn modelId="{F82B89CD-9E30-4149-BD4B-573160D2CF28}" srcId="{37883091-B728-4F04-AC2D-6615865CE236}" destId="{006E6C88-1979-460D-829E-50E5A660367E}" srcOrd="0" destOrd="0" parTransId="{72D41BE5-D26F-46F2-98CB-DB5BB83FE2D4}" sibTransId="{F17468E3-CD75-484F-AF24-192BFB86BC11}"/>
    <dgm:cxn modelId="{BB57BEA3-F5F4-4825-A1CB-A0C21CD8196A}" type="presOf" srcId="{604E1089-C3BE-4DE9-AB94-D3E657AEA369}" destId="{2A2DA0C4-6CA0-4F87-9018-39546C252459}" srcOrd="0" destOrd="0" presId="urn:microsoft.com/office/officeart/2005/8/layout/orgChart1"/>
    <dgm:cxn modelId="{61D7BDB1-F6CF-4B6B-9D30-0E6F28093912}" type="presOf" srcId="{F3A79011-ADA1-4C59-B672-C67DAB13064A}" destId="{03677D8A-0EA6-4BD2-9D62-BF386A5B0BA5}" srcOrd="1" destOrd="0" presId="urn:microsoft.com/office/officeart/2005/8/layout/orgChart1"/>
    <dgm:cxn modelId="{46EC7B05-A71A-4B75-A073-BCE289ACB2EF}" srcId="{BDBCA0F1-A0DE-47F9-926A-B9D9AC004818}" destId="{37883091-B728-4F04-AC2D-6615865CE236}" srcOrd="0" destOrd="0" parTransId="{E3875E7C-2327-492E-ACCD-D19B836FD8DD}" sibTransId="{5F4BD863-4CD0-49B8-BE00-D151CACEC0CF}"/>
    <dgm:cxn modelId="{6EE6563E-F1C9-4986-B9B2-4EBDBF6B6362}" type="presOf" srcId="{BDBCA0F1-A0DE-47F9-926A-B9D9AC004818}" destId="{702B0731-BF61-49ED-9BC7-5E8679C2A230}" srcOrd="0" destOrd="0" presId="urn:microsoft.com/office/officeart/2005/8/layout/orgChart1"/>
    <dgm:cxn modelId="{BD33F6E1-B361-4CCD-B280-F086409BF0B0}" type="presOf" srcId="{604E1089-C3BE-4DE9-AB94-D3E657AEA369}" destId="{1537A119-CB06-479F-8540-66F1407BBB41}" srcOrd="1" destOrd="0" presId="urn:microsoft.com/office/officeart/2005/8/layout/orgChart1"/>
    <dgm:cxn modelId="{B6E2BE86-D281-4263-B48D-2537900C909F}" type="presOf" srcId="{006E6C88-1979-460D-829E-50E5A660367E}" destId="{9CB30EDB-5623-42B8-B74B-B869C0B5EFFD}" srcOrd="0" destOrd="0" presId="urn:microsoft.com/office/officeart/2005/8/layout/orgChart1"/>
    <dgm:cxn modelId="{3AC103EA-F1E4-4417-9B09-B04891BC0601}" type="presOf" srcId="{F3A79011-ADA1-4C59-B672-C67DAB13064A}" destId="{E796DE8A-E4FB-4887-BD81-BBB43BABC7E0}" srcOrd="0" destOrd="0" presId="urn:microsoft.com/office/officeart/2005/8/layout/orgChart1"/>
    <dgm:cxn modelId="{6DC52E19-CD4F-4BBF-96CF-0B279B5BE115}" type="presOf" srcId="{7C9243DF-F5A2-4738-8D89-18EB9A76F7C2}" destId="{AFE3DF6F-E329-48EB-8F3F-A1CEE175D82B}" srcOrd="0" destOrd="0" presId="urn:microsoft.com/office/officeart/2005/8/layout/orgChart1"/>
    <dgm:cxn modelId="{70A63F01-602E-4967-A9B9-F690A74FE053}" srcId="{37883091-B728-4F04-AC2D-6615865CE236}" destId="{F3A79011-ADA1-4C59-B672-C67DAB13064A}" srcOrd="1" destOrd="0" parTransId="{27515C45-8D60-4A13-9ED7-75CCD9CB582F}" sibTransId="{6B879F47-8C31-4678-83F4-654221669C06}"/>
    <dgm:cxn modelId="{2ECBCCA8-7C16-492E-A82F-23BA855C4313}" type="presOf" srcId="{27515C45-8D60-4A13-9ED7-75CCD9CB582F}" destId="{E57948D0-9444-49D6-81C1-430440055408}" srcOrd="0" destOrd="0" presId="urn:microsoft.com/office/officeart/2005/8/layout/orgChart1"/>
    <dgm:cxn modelId="{DF7E8F88-FCF9-4F3E-8E37-834875AE461A}" srcId="{37883091-B728-4F04-AC2D-6615865CE236}" destId="{604E1089-C3BE-4DE9-AB94-D3E657AEA369}" srcOrd="2" destOrd="0" parTransId="{7C9243DF-F5A2-4738-8D89-18EB9A76F7C2}" sibTransId="{EF6F9CF1-3099-4E4E-B09C-EF87E8451DEC}"/>
    <dgm:cxn modelId="{A6803A6E-1F95-4BD6-B7C5-55FA9C3B2358}" type="presOf" srcId="{006E6C88-1979-460D-829E-50E5A660367E}" destId="{148AA873-F17D-497D-85BE-06594815E4E8}" srcOrd="1" destOrd="0" presId="urn:microsoft.com/office/officeart/2005/8/layout/orgChart1"/>
    <dgm:cxn modelId="{85CA10F4-DE63-49B7-B58F-A5B0D60EDCC1}" type="presOf" srcId="{72D41BE5-D26F-46F2-98CB-DB5BB83FE2D4}" destId="{570B7BDA-6D97-4F50-993A-751956ADD59D}" srcOrd="0" destOrd="0" presId="urn:microsoft.com/office/officeart/2005/8/layout/orgChart1"/>
    <dgm:cxn modelId="{6E4FC043-5C90-4852-AEDF-D4C5E7EAF253}" type="presParOf" srcId="{702B0731-BF61-49ED-9BC7-5E8679C2A230}" destId="{F4265FA9-5091-48C6-B1A8-A48AF02007DE}" srcOrd="0" destOrd="0" presId="urn:microsoft.com/office/officeart/2005/8/layout/orgChart1"/>
    <dgm:cxn modelId="{40412967-EF63-4054-95B6-721364F4B577}" type="presParOf" srcId="{F4265FA9-5091-48C6-B1A8-A48AF02007DE}" destId="{C3435203-C0BD-4075-B25F-F3532D52D1DA}" srcOrd="0" destOrd="0" presId="urn:microsoft.com/office/officeart/2005/8/layout/orgChart1"/>
    <dgm:cxn modelId="{C09D35BB-E7F0-47F2-A6A0-907E1E834C1E}" type="presParOf" srcId="{C3435203-C0BD-4075-B25F-F3532D52D1DA}" destId="{BE7D008C-1509-4C02-97F3-8BB4B320EB78}" srcOrd="0" destOrd="0" presId="urn:microsoft.com/office/officeart/2005/8/layout/orgChart1"/>
    <dgm:cxn modelId="{0C360800-6993-48CE-BD2A-588E087CBB80}" type="presParOf" srcId="{C3435203-C0BD-4075-B25F-F3532D52D1DA}" destId="{364B43F3-1FCE-4EC9-A830-E4437F5D7C12}" srcOrd="1" destOrd="0" presId="urn:microsoft.com/office/officeart/2005/8/layout/orgChart1"/>
    <dgm:cxn modelId="{970E0CF5-F163-471B-9798-B8669CC0EC62}" type="presParOf" srcId="{F4265FA9-5091-48C6-B1A8-A48AF02007DE}" destId="{A0B29D0F-155D-4540-82F1-8B7EFCD61302}" srcOrd="1" destOrd="0" presId="urn:microsoft.com/office/officeart/2005/8/layout/orgChart1"/>
    <dgm:cxn modelId="{3CE74009-45D4-4227-9626-42F14C3D7F28}" type="presParOf" srcId="{A0B29D0F-155D-4540-82F1-8B7EFCD61302}" destId="{570B7BDA-6D97-4F50-993A-751956ADD59D}" srcOrd="0" destOrd="0" presId="urn:microsoft.com/office/officeart/2005/8/layout/orgChart1"/>
    <dgm:cxn modelId="{E73F6E26-AF6D-45BC-8BB4-698AAE86B74C}" type="presParOf" srcId="{A0B29D0F-155D-4540-82F1-8B7EFCD61302}" destId="{052094B4-914E-4C45-98F4-C0D94ED558E5}" srcOrd="1" destOrd="0" presId="urn:microsoft.com/office/officeart/2005/8/layout/orgChart1"/>
    <dgm:cxn modelId="{98181DF4-09CF-450C-BC34-16B40903081E}" type="presParOf" srcId="{052094B4-914E-4C45-98F4-C0D94ED558E5}" destId="{3D0C3E77-40FA-4C51-A9F5-FF69B8D93839}" srcOrd="0" destOrd="0" presId="urn:microsoft.com/office/officeart/2005/8/layout/orgChart1"/>
    <dgm:cxn modelId="{3705F0F0-6989-4E9E-AAC4-012878C173B3}" type="presParOf" srcId="{3D0C3E77-40FA-4C51-A9F5-FF69B8D93839}" destId="{9CB30EDB-5623-42B8-B74B-B869C0B5EFFD}" srcOrd="0" destOrd="0" presId="urn:microsoft.com/office/officeart/2005/8/layout/orgChart1"/>
    <dgm:cxn modelId="{A4447239-3768-489F-963F-EDA498382595}" type="presParOf" srcId="{3D0C3E77-40FA-4C51-A9F5-FF69B8D93839}" destId="{148AA873-F17D-497D-85BE-06594815E4E8}" srcOrd="1" destOrd="0" presId="urn:microsoft.com/office/officeart/2005/8/layout/orgChart1"/>
    <dgm:cxn modelId="{0A36B495-FE3E-478F-9BD8-BE185D19B2AA}" type="presParOf" srcId="{052094B4-914E-4C45-98F4-C0D94ED558E5}" destId="{51BC1FAA-619D-4978-AC51-55851FBF6A75}" srcOrd="1" destOrd="0" presId="urn:microsoft.com/office/officeart/2005/8/layout/orgChart1"/>
    <dgm:cxn modelId="{0F18A72D-4B12-49B0-8FCC-39A4B9FE8950}" type="presParOf" srcId="{052094B4-914E-4C45-98F4-C0D94ED558E5}" destId="{C242697A-9AC5-4D6C-9425-7309D870DE5B}" srcOrd="2" destOrd="0" presId="urn:microsoft.com/office/officeart/2005/8/layout/orgChart1"/>
    <dgm:cxn modelId="{0B969AAB-8FC0-4317-8F17-782C0C88F6A0}" type="presParOf" srcId="{A0B29D0F-155D-4540-82F1-8B7EFCD61302}" destId="{E57948D0-9444-49D6-81C1-430440055408}" srcOrd="2" destOrd="0" presId="urn:microsoft.com/office/officeart/2005/8/layout/orgChart1"/>
    <dgm:cxn modelId="{244AC28C-93EF-431F-A964-8355FFAB7A2F}" type="presParOf" srcId="{A0B29D0F-155D-4540-82F1-8B7EFCD61302}" destId="{E85B8A3E-B6E5-46FE-B854-AEC2F0A8AE45}" srcOrd="3" destOrd="0" presId="urn:microsoft.com/office/officeart/2005/8/layout/orgChart1"/>
    <dgm:cxn modelId="{21B09DBF-0CC0-4D3A-9320-578520DB2D0A}" type="presParOf" srcId="{E85B8A3E-B6E5-46FE-B854-AEC2F0A8AE45}" destId="{B4B1176F-F510-4B5B-8FA3-D848BFEFED51}" srcOrd="0" destOrd="0" presId="urn:microsoft.com/office/officeart/2005/8/layout/orgChart1"/>
    <dgm:cxn modelId="{A62196B8-B065-4DE9-9352-F0256944F3A7}" type="presParOf" srcId="{B4B1176F-F510-4B5B-8FA3-D848BFEFED51}" destId="{E796DE8A-E4FB-4887-BD81-BBB43BABC7E0}" srcOrd="0" destOrd="0" presId="urn:microsoft.com/office/officeart/2005/8/layout/orgChart1"/>
    <dgm:cxn modelId="{B7CFD028-86C5-4ED1-9AFA-F1632C4108C4}" type="presParOf" srcId="{B4B1176F-F510-4B5B-8FA3-D848BFEFED51}" destId="{03677D8A-0EA6-4BD2-9D62-BF386A5B0BA5}" srcOrd="1" destOrd="0" presId="urn:microsoft.com/office/officeart/2005/8/layout/orgChart1"/>
    <dgm:cxn modelId="{C4723EEC-9400-4AD8-AC47-D8E34BF0FD4C}" type="presParOf" srcId="{E85B8A3E-B6E5-46FE-B854-AEC2F0A8AE45}" destId="{54DEF183-51FF-45CE-8A03-ED5CBA0C675D}" srcOrd="1" destOrd="0" presId="urn:microsoft.com/office/officeart/2005/8/layout/orgChart1"/>
    <dgm:cxn modelId="{D5D74FDE-A596-41DC-953F-5B6901687E3E}" type="presParOf" srcId="{E85B8A3E-B6E5-46FE-B854-AEC2F0A8AE45}" destId="{0056B23E-5ADD-4D6D-A8FB-834CAC74F6AF}" srcOrd="2" destOrd="0" presId="urn:microsoft.com/office/officeart/2005/8/layout/orgChart1"/>
    <dgm:cxn modelId="{738E0C22-B392-49F5-B1CE-E494274A8996}" type="presParOf" srcId="{A0B29D0F-155D-4540-82F1-8B7EFCD61302}" destId="{AFE3DF6F-E329-48EB-8F3F-A1CEE175D82B}" srcOrd="4" destOrd="0" presId="urn:microsoft.com/office/officeart/2005/8/layout/orgChart1"/>
    <dgm:cxn modelId="{FD415488-2D1F-4181-82A4-D6FFCB7A577C}" type="presParOf" srcId="{A0B29D0F-155D-4540-82F1-8B7EFCD61302}" destId="{86C2CFF8-4B92-49D2-A765-A3EAEB4BFD6F}" srcOrd="5" destOrd="0" presId="urn:microsoft.com/office/officeart/2005/8/layout/orgChart1"/>
    <dgm:cxn modelId="{127A36B6-AD9C-461B-B98E-CDB4ABD42C4F}" type="presParOf" srcId="{86C2CFF8-4B92-49D2-A765-A3EAEB4BFD6F}" destId="{A83D08D8-DA89-4FE7-832F-C1B87E84BE86}" srcOrd="0" destOrd="0" presId="urn:microsoft.com/office/officeart/2005/8/layout/orgChart1"/>
    <dgm:cxn modelId="{30A83DF6-A94D-4212-BF20-F0DB747F4ED4}" type="presParOf" srcId="{A83D08D8-DA89-4FE7-832F-C1B87E84BE86}" destId="{2A2DA0C4-6CA0-4F87-9018-39546C252459}" srcOrd="0" destOrd="0" presId="urn:microsoft.com/office/officeart/2005/8/layout/orgChart1"/>
    <dgm:cxn modelId="{866FCAF6-23BC-4B4B-9BEE-4198E88E1A25}" type="presParOf" srcId="{A83D08D8-DA89-4FE7-832F-C1B87E84BE86}" destId="{1537A119-CB06-479F-8540-66F1407BBB41}" srcOrd="1" destOrd="0" presId="urn:microsoft.com/office/officeart/2005/8/layout/orgChart1"/>
    <dgm:cxn modelId="{E37F69E3-7AF8-4CCF-9245-9AE20F3C2C49}" type="presParOf" srcId="{86C2CFF8-4B92-49D2-A765-A3EAEB4BFD6F}" destId="{13192B17-6C75-49B9-BB52-02C24C291DD7}" srcOrd="1" destOrd="0" presId="urn:microsoft.com/office/officeart/2005/8/layout/orgChart1"/>
    <dgm:cxn modelId="{F7EDFE76-1D8E-4154-B095-CE44A87F087A}" type="presParOf" srcId="{86C2CFF8-4B92-49D2-A765-A3EAEB4BFD6F}" destId="{784E6BC4-49F7-4481-92C8-FB7F4F264DB2}" srcOrd="2" destOrd="0" presId="urn:microsoft.com/office/officeart/2005/8/layout/orgChart1"/>
    <dgm:cxn modelId="{65563212-51DE-401A-8B13-B2DA40509DFA}" type="presParOf" srcId="{F4265FA9-5091-48C6-B1A8-A48AF02007DE}" destId="{E770C1D2-F15E-4F91-A060-603831F5FB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17112A-B8B0-4CBC-B4F3-A85E4CA7C14A}" type="doc">
      <dgm:prSet loTypeId="urn:microsoft.com/office/officeart/2005/8/layout/orgChart1" loCatId="hierarchy" qsTypeId="urn:microsoft.com/office/officeart/2005/8/quickstyle/simple1" qsCatId="simple" csTypeId="urn:microsoft.com/office/officeart/2005/8/colors/accent1_2" csCatId="accent1"/>
      <dgm:spPr/>
    </dgm:pt>
    <dgm:pt modelId="{67D940CA-EA05-4583-AB3D-66D5FF34042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Implementation</a:t>
          </a:r>
        </a:p>
      </dgm:t>
    </dgm:pt>
    <dgm:pt modelId="{5D010CC5-910D-4303-9FA0-1CC3A8518CE9}" type="parTrans" cxnId="{107305B8-9FD2-422A-90D4-7ABEEAC66360}">
      <dgm:prSet/>
      <dgm:spPr/>
    </dgm:pt>
    <dgm:pt modelId="{D7FE76CB-74F1-4B92-AD6F-A98AA1022CA0}" type="sibTrans" cxnId="{107305B8-9FD2-422A-90D4-7ABEEAC66360}">
      <dgm:prSet/>
      <dgm:spPr/>
    </dgm:pt>
    <dgm:pt modelId="{60E3B621-3368-422C-A902-748CA7CA4A3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Reassess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the client</a:t>
          </a:r>
        </a:p>
      </dgm:t>
    </dgm:pt>
    <dgm:pt modelId="{2935A39A-EC39-4C39-89E6-33E177D46BD6}" type="parTrans" cxnId="{F27F39A3-0B43-4893-9BB3-966D5D247DE0}">
      <dgm:prSet/>
      <dgm:spPr/>
    </dgm:pt>
    <dgm:pt modelId="{61B7494B-4D59-4E26-8527-308B9E804302}" type="sibTrans" cxnId="{F27F39A3-0B43-4893-9BB3-966D5D247DE0}">
      <dgm:prSet/>
      <dgm:spPr/>
    </dgm:pt>
    <dgm:pt modelId="{B4823E57-AC0B-4E63-B48B-FBC82CB02875}">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Determine the nurse's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 need for assistance</a:t>
          </a:r>
        </a:p>
      </dgm:t>
    </dgm:pt>
    <dgm:pt modelId="{B6D16F79-45C5-47CD-B854-D6A3E3FFC63B}" type="parTrans" cxnId="{FBA7227A-093F-42C4-A775-A27677C3B8FF}">
      <dgm:prSet/>
      <dgm:spPr/>
    </dgm:pt>
    <dgm:pt modelId="{C4BF7C99-A12F-4A03-87B6-8ED31A38EDC2}" type="sibTrans" cxnId="{FBA7227A-093F-42C4-A775-A27677C3B8FF}">
      <dgm:prSet/>
      <dgm:spPr/>
    </dgm:pt>
    <dgm:pt modelId="{740B654C-201A-4994-9B6A-BDAE2295A07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Implement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nursing orders</a:t>
          </a:r>
        </a:p>
      </dgm:t>
    </dgm:pt>
    <dgm:pt modelId="{5098C9DF-747E-43AE-AAB5-6A74F5AFDD47}" type="parTrans" cxnId="{10CD0F03-0967-4421-A7D3-F94DC7EFAD0E}">
      <dgm:prSet/>
      <dgm:spPr/>
    </dgm:pt>
    <dgm:pt modelId="{E33C6433-C5AA-455D-AF77-511E75773834}" type="sibTrans" cxnId="{10CD0F03-0967-4421-A7D3-F94DC7EFAD0E}">
      <dgm:prSet/>
      <dgm:spPr/>
    </dgm:pt>
    <dgm:pt modelId="{74BA72E4-9CF8-4762-A5A3-7020097807D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Document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Century Gothic" pitchFamily="34" charset="0"/>
              <a:cs typeface="Arial" charset="0"/>
            </a:rPr>
            <a:t> nursing action </a:t>
          </a:r>
        </a:p>
      </dgm:t>
    </dgm:pt>
    <dgm:pt modelId="{D69BAA54-8EC3-4307-8479-0DFEC4117508}" type="parTrans" cxnId="{39E8CFC5-B61D-490A-8AA6-7924C1E09357}">
      <dgm:prSet/>
      <dgm:spPr/>
    </dgm:pt>
    <dgm:pt modelId="{CC35B7AE-6679-4710-A869-9CC88C1DF3AB}" type="sibTrans" cxnId="{39E8CFC5-B61D-490A-8AA6-7924C1E09357}">
      <dgm:prSet/>
      <dgm:spPr/>
    </dgm:pt>
    <dgm:pt modelId="{922B5DDD-4012-4C6E-8FED-60849C383334}" type="pres">
      <dgm:prSet presAssocID="{8117112A-B8B0-4CBC-B4F3-A85E4CA7C14A}" presName="hierChild1" presStyleCnt="0">
        <dgm:presLayoutVars>
          <dgm:orgChart val="1"/>
          <dgm:chPref val="1"/>
          <dgm:dir/>
          <dgm:animOne val="branch"/>
          <dgm:animLvl val="lvl"/>
          <dgm:resizeHandles/>
        </dgm:presLayoutVars>
      </dgm:prSet>
      <dgm:spPr/>
    </dgm:pt>
    <dgm:pt modelId="{666DA898-F45E-4737-B3FF-B86B270CFC16}" type="pres">
      <dgm:prSet presAssocID="{67D940CA-EA05-4583-AB3D-66D5FF340423}" presName="hierRoot1" presStyleCnt="0">
        <dgm:presLayoutVars>
          <dgm:hierBranch/>
        </dgm:presLayoutVars>
      </dgm:prSet>
      <dgm:spPr/>
    </dgm:pt>
    <dgm:pt modelId="{281418D3-3821-4250-9166-8C27FD5664BE}" type="pres">
      <dgm:prSet presAssocID="{67D940CA-EA05-4583-AB3D-66D5FF340423}" presName="rootComposite1" presStyleCnt="0"/>
      <dgm:spPr/>
    </dgm:pt>
    <dgm:pt modelId="{1163CBF2-8E87-4FCE-9A02-54AB40539584}" type="pres">
      <dgm:prSet presAssocID="{67D940CA-EA05-4583-AB3D-66D5FF340423}" presName="rootText1" presStyleLbl="node0" presStyleIdx="0" presStyleCnt="1">
        <dgm:presLayoutVars>
          <dgm:chPref val="3"/>
        </dgm:presLayoutVars>
      </dgm:prSet>
      <dgm:spPr/>
      <dgm:t>
        <a:bodyPr/>
        <a:lstStyle/>
        <a:p>
          <a:endParaRPr lang="en-US"/>
        </a:p>
      </dgm:t>
    </dgm:pt>
    <dgm:pt modelId="{71A9BE9E-3B48-43F6-AC56-FB2004507D76}" type="pres">
      <dgm:prSet presAssocID="{67D940CA-EA05-4583-AB3D-66D5FF340423}" presName="rootConnector1" presStyleLbl="node1" presStyleIdx="0" presStyleCnt="0"/>
      <dgm:spPr/>
      <dgm:t>
        <a:bodyPr/>
        <a:lstStyle/>
        <a:p>
          <a:endParaRPr lang="en-US"/>
        </a:p>
      </dgm:t>
    </dgm:pt>
    <dgm:pt modelId="{9C315D9F-E1DD-4A2D-9283-C57C7C285EDF}" type="pres">
      <dgm:prSet presAssocID="{67D940CA-EA05-4583-AB3D-66D5FF340423}" presName="hierChild2" presStyleCnt="0"/>
      <dgm:spPr/>
    </dgm:pt>
    <dgm:pt modelId="{79D4E419-978C-4D0F-95E0-EF255C1A4C15}" type="pres">
      <dgm:prSet presAssocID="{2935A39A-EC39-4C39-89E6-33E177D46BD6}" presName="Name35" presStyleLbl="parChTrans1D2" presStyleIdx="0" presStyleCnt="4"/>
      <dgm:spPr/>
    </dgm:pt>
    <dgm:pt modelId="{8876DA64-3B8E-439C-8FBE-031188D95985}" type="pres">
      <dgm:prSet presAssocID="{60E3B621-3368-422C-A902-748CA7CA4A33}" presName="hierRoot2" presStyleCnt="0">
        <dgm:presLayoutVars>
          <dgm:hierBranch/>
        </dgm:presLayoutVars>
      </dgm:prSet>
      <dgm:spPr/>
    </dgm:pt>
    <dgm:pt modelId="{234312B1-5B1F-4C4D-B962-39B0ECA6B1FF}" type="pres">
      <dgm:prSet presAssocID="{60E3B621-3368-422C-A902-748CA7CA4A33}" presName="rootComposite" presStyleCnt="0"/>
      <dgm:spPr/>
    </dgm:pt>
    <dgm:pt modelId="{9371525C-40B8-469E-A346-EF0B2AFB5A9F}" type="pres">
      <dgm:prSet presAssocID="{60E3B621-3368-422C-A902-748CA7CA4A33}" presName="rootText" presStyleLbl="node2" presStyleIdx="0" presStyleCnt="4">
        <dgm:presLayoutVars>
          <dgm:chPref val="3"/>
        </dgm:presLayoutVars>
      </dgm:prSet>
      <dgm:spPr/>
      <dgm:t>
        <a:bodyPr/>
        <a:lstStyle/>
        <a:p>
          <a:endParaRPr lang="en-US"/>
        </a:p>
      </dgm:t>
    </dgm:pt>
    <dgm:pt modelId="{55835A58-C1D3-4937-B75B-740A2416BE12}" type="pres">
      <dgm:prSet presAssocID="{60E3B621-3368-422C-A902-748CA7CA4A33}" presName="rootConnector" presStyleLbl="node2" presStyleIdx="0" presStyleCnt="4"/>
      <dgm:spPr/>
      <dgm:t>
        <a:bodyPr/>
        <a:lstStyle/>
        <a:p>
          <a:endParaRPr lang="en-US"/>
        </a:p>
      </dgm:t>
    </dgm:pt>
    <dgm:pt modelId="{03F509D0-EFCE-45F2-9537-281C9D53921A}" type="pres">
      <dgm:prSet presAssocID="{60E3B621-3368-422C-A902-748CA7CA4A33}" presName="hierChild4" presStyleCnt="0"/>
      <dgm:spPr/>
    </dgm:pt>
    <dgm:pt modelId="{B33E8262-165C-481F-B0E5-61F7D453EDAC}" type="pres">
      <dgm:prSet presAssocID="{60E3B621-3368-422C-A902-748CA7CA4A33}" presName="hierChild5" presStyleCnt="0"/>
      <dgm:spPr/>
    </dgm:pt>
    <dgm:pt modelId="{6D37D4BC-A52B-4B32-883C-CDCD5D514DAF}" type="pres">
      <dgm:prSet presAssocID="{B6D16F79-45C5-47CD-B854-D6A3E3FFC63B}" presName="Name35" presStyleLbl="parChTrans1D2" presStyleIdx="1" presStyleCnt="4"/>
      <dgm:spPr/>
    </dgm:pt>
    <dgm:pt modelId="{18EBE1BB-80C1-45EC-83B5-BB96640833BD}" type="pres">
      <dgm:prSet presAssocID="{B4823E57-AC0B-4E63-B48B-FBC82CB02875}" presName="hierRoot2" presStyleCnt="0">
        <dgm:presLayoutVars>
          <dgm:hierBranch/>
        </dgm:presLayoutVars>
      </dgm:prSet>
      <dgm:spPr/>
    </dgm:pt>
    <dgm:pt modelId="{0031EBB1-FB4E-45FE-B096-CFE14BD7F643}" type="pres">
      <dgm:prSet presAssocID="{B4823E57-AC0B-4E63-B48B-FBC82CB02875}" presName="rootComposite" presStyleCnt="0"/>
      <dgm:spPr/>
    </dgm:pt>
    <dgm:pt modelId="{7BCC15FA-FD7C-4E22-ADD6-458CE0D29CE7}" type="pres">
      <dgm:prSet presAssocID="{B4823E57-AC0B-4E63-B48B-FBC82CB02875}" presName="rootText" presStyleLbl="node2" presStyleIdx="1" presStyleCnt="4">
        <dgm:presLayoutVars>
          <dgm:chPref val="3"/>
        </dgm:presLayoutVars>
      </dgm:prSet>
      <dgm:spPr/>
      <dgm:t>
        <a:bodyPr/>
        <a:lstStyle/>
        <a:p>
          <a:endParaRPr lang="en-US"/>
        </a:p>
      </dgm:t>
    </dgm:pt>
    <dgm:pt modelId="{C0E99DB0-9814-4274-892A-D4D1BC0922CB}" type="pres">
      <dgm:prSet presAssocID="{B4823E57-AC0B-4E63-B48B-FBC82CB02875}" presName="rootConnector" presStyleLbl="node2" presStyleIdx="1" presStyleCnt="4"/>
      <dgm:spPr/>
      <dgm:t>
        <a:bodyPr/>
        <a:lstStyle/>
        <a:p>
          <a:endParaRPr lang="en-US"/>
        </a:p>
      </dgm:t>
    </dgm:pt>
    <dgm:pt modelId="{11185260-B673-43C4-BC53-7A27FD38BEDA}" type="pres">
      <dgm:prSet presAssocID="{B4823E57-AC0B-4E63-B48B-FBC82CB02875}" presName="hierChild4" presStyleCnt="0"/>
      <dgm:spPr/>
    </dgm:pt>
    <dgm:pt modelId="{B326FB28-FE0B-4E28-8A56-0C40D36E3475}" type="pres">
      <dgm:prSet presAssocID="{B4823E57-AC0B-4E63-B48B-FBC82CB02875}" presName="hierChild5" presStyleCnt="0"/>
      <dgm:spPr/>
    </dgm:pt>
    <dgm:pt modelId="{7FB74592-FF87-4545-B962-52DE08628111}" type="pres">
      <dgm:prSet presAssocID="{5098C9DF-747E-43AE-AAB5-6A74F5AFDD47}" presName="Name35" presStyleLbl="parChTrans1D2" presStyleIdx="2" presStyleCnt="4"/>
      <dgm:spPr/>
    </dgm:pt>
    <dgm:pt modelId="{3BAA99C9-BD39-4107-BC24-D0754CD8CEFF}" type="pres">
      <dgm:prSet presAssocID="{740B654C-201A-4994-9B6A-BDAE2295A072}" presName="hierRoot2" presStyleCnt="0">
        <dgm:presLayoutVars>
          <dgm:hierBranch/>
        </dgm:presLayoutVars>
      </dgm:prSet>
      <dgm:spPr/>
    </dgm:pt>
    <dgm:pt modelId="{EF3395AA-E1F6-4FC2-A7B0-645FC5BFB013}" type="pres">
      <dgm:prSet presAssocID="{740B654C-201A-4994-9B6A-BDAE2295A072}" presName="rootComposite" presStyleCnt="0"/>
      <dgm:spPr/>
    </dgm:pt>
    <dgm:pt modelId="{334B1249-A7C2-4732-ADA1-DC9FF53AD490}" type="pres">
      <dgm:prSet presAssocID="{740B654C-201A-4994-9B6A-BDAE2295A072}" presName="rootText" presStyleLbl="node2" presStyleIdx="2" presStyleCnt="4">
        <dgm:presLayoutVars>
          <dgm:chPref val="3"/>
        </dgm:presLayoutVars>
      </dgm:prSet>
      <dgm:spPr/>
      <dgm:t>
        <a:bodyPr/>
        <a:lstStyle/>
        <a:p>
          <a:endParaRPr lang="en-US"/>
        </a:p>
      </dgm:t>
    </dgm:pt>
    <dgm:pt modelId="{F071699E-7985-492A-BE0E-8BC4AB89A077}" type="pres">
      <dgm:prSet presAssocID="{740B654C-201A-4994-9B6A-BDAE2295A072}" presName="rootConnector" presStyleLbl="node2" presStyleIdx="2" presStyleCnt="4"/>
      <dgm:spPr/>
      <dgm:t>
        <a:bodyPr/>
        <a:lstStyle/>
        <a:p>
          <a:endParaRPr lang="en-US"/>
        </a:p>
      </dgm:t>
    </dgm:pt>
    <dgm:pt modelId="{7AD73C1C-7080-4AD9-8662-A510504344B9}" type="pres">
      <dgm:prSet presAssocID="{740B654C-201A-4994-9B6A-BDAE2295A072}" presName="hierChild4" presStyleCnt="0"/>
      <dgm:spPr/>
    </dgm:pt>
    <dgm:pt modelId="{C063DC9A-42AA-4389-A982-24B47E3AF5CB}" type="pres">
      <dgm:prSet presAssocID="{740B654C-201A-4994-9B6A-BDAE2295A072}" presName="hierChild5" presStyleCnt="0"/>
      <dgm:spPr/>
    </dgm:pt>
    <dgm:pt modelId="{15159781-2D54-4041-B281-23C3A01D026D}" type="pres">
      <dgm:prSet presAssocID="{D69BAA54-8EC3-4307-8479-0DFEC4117508}" presName="Name35" presStyleLbl="parChTrans1D2" presStyleIdx="3" presStyleCnt="4"/>
      <dgm:spPr/>
    </dgm:pt>
    <dgm:pt modelId="{F8799983-0EEA-44B1-8FE9-05601851666B}" type="pres">
      <dgm:prSet presAssocID="{74BA72E4-9CF8-4762-A5A3-7020097807DF}" presName="hierRoot2" presStyleCnt="0">
        <dgm:presLayoutVars>
          <dgm:hierBranch/>
        </dgm:presLayoutVars>
      </dgm:prSet>
      <dgm:spPr/>
    </dgm:pt>
    <dgm:pt modelId="{B071E8EE-4CBD-4427-9769-F33BB047075F}" type="pres">
      <dgm:prSet presAssocID="{74BA72E4-9CF8-4762-A5A3-7020097807DF}" presName="rootComposite" presStyleCnt="0"/>
      <dgm:spPr/>
    </dgm:pt>
    <dgm:pt modelId="{4A842749-44AA-4AE4-8E91-55F0A63D5EBD}" type="pres">
      <dgm:prSet presAssocID="{74BA72E4-9CF8-4762-A5A3-7020097807DF}" presName="rootText" presStyleLbl="node2" presStyleIdx="3" presStyleCnt="4">
        <dgm:presLayoutVars>
          <dgm:chPref val="3"/>
        </dgm:presLayoutVars>
      </dgm:prSet>
      <dgm:spPr/>
      <dgm:t>
        <a:bodyPr/>
        <a:lstStyle/>
        <a:p>
          <a:endParaRPr lang="en-US"/>
        </a:p>
      </dgm:t>
    </dgm:pt>
    <dgm:pt modelId="{D3487B54-C231-46A8-B8DB-9EF1E3D56684}" type="pres">
      <dgm:prSet presAssocID="{74BA72E4-9CF8-4762-A5A3-7020097807DF}" presName="rootConnector" presStyleLbl="node2" presStyleIdx="3" presStyleCnt="4"/>
      <dgm:spPr/>
      <dgm:t>
        <a:bodyPr/>
        <a:lstStyle/>
        <a:p>
          <a:endParaRPr lang="en-US"/>
        </a:p>
      </dgm:t>
    </dgm:pt>
    <dgm:pt modelId="{B6C5201F-AEFE-4A1B-81EE-F3C4C74D6C54}" type="pres">
      <dgm:prSet presAssocID="{74BA72E4-9CF8-4762-A5A3-7020097807DF}" presName="hierChild4" presStyleCnt="0"/>
      <dgm:spPr/>
    </dgm:pt>
    <dgm:pt modelId="{6C13EACC-CB9B-4EE3-9FFF-A57F1E6C2702}" type="pres">
      <dgm:prSet presAssocID="{74BA72E4-9CF8-4762-A5A3-7020097807DF}" presName="hierChild5" presStyleCnt="0"/>
      <dgm:spPr/>
    </dgm:pt>
    <dgm:pt modelId="{4C8CB470-3E0D-4EED-9460-E09F4E8FC207}" type="pres">
      <dgm:prSet presAssocID="{67D940CA-EA05-4583-AB3D-66D5FF340423}" presName="hierChild3" presStyleCnt="0"/>
      <dgm:spPr/>
    </dgm:pt>
  </dgm:ptLst>
  <dgm:cxnLst>
    <dgm:cxn modelId="{F6A14570-1999-44AB-AE5D-FE8133D5459D}" type="presOf" srcId="{60E3B621-3368-422C-A902-748CA7CA4A33}" destId="{9371525C-40B8-469E-A346-EF0B2AFB5A9F}" srcOrd="0" destOrd="0" presId="urn:microsoft.com/office/officeart/2005/8/layout/orgChart1"/>
    <dgm:cxn modelId="{7BD64AB1-85D3-4B51-846C-2A7FA5C03027}" type="presOf" srcId="{D69BAA54-8EC3-4307-8479-0DFEC4117508}" destId="{15159781-2D54-4041-B281-23C3A01D026D}" srcOrd="0" destOrd="0" presId="urn:microsoft.com/office/officeart/2005/8/layout/orgChart1"/>
    <dgm:cxn modelId="{107305B8-9FD2-422A-90D4-7ABEEAC66360}" srcId="{8117112A-B8B0-4CBC-B4F3-A85E4CA7C14A}" destId="{67D940CA-EA05-4583-AB3D-66D5FF340423}" srcOrd="0" destOrd="0" parTransId="{5D010CC5-910D-4303-9FA0-1CC3A8518CE9}" sibTransId="{D7FE76CB-74F1-4B92-AD6F-A98AA1022CA0}"/>
    <dgm:cxn modelId="{5035A3EE-6AE4-4CA9-8A6A-98BCD2AC5909}" type="presOf" srcId="{B4823E57-AC0B-4E63-B48B-FBC82CB02875}" destId="{C0E99DB0-9814-4274-892A-D4D1BC0922CB}" srcOrd="1" destOrd="0" presId="urn:microsoft.com/office/officeart/2005/8/layout/orgChart1"/>
    <dgm:cxn modelId="{F27F39A3-0B43-4893-9BB3-966D5D247DE0}" srcId="{67D940CA-EA05-4583-AB3D-66D5FF340423}" destId="{60E3B621-3368-422C-A902-748CA7CA4A33}" srcOrd="0" destOrd="0" parTransId="{2935A39A-EC39-4C39-89E6-33E177D46BD6}" sibTransId="{61B7494B-4D59-4E26-8527-308B9E804302}"/>
    <dgm:cxn modelId="{8DB42F20-ADF7-4296-BA19-23A2508B9B6E}" type="presOf" srcId="{740B654C-201A-4994-9B6A-BDAE2295A072}" destId="{F071699E-7985-492A-BE0E-8BC4AB89A077}" srcOrd="1" destOrd="0" presId="urn:microsoft.com/office/officeart/2005/8/layout/orgChart1"/>
    <dgm:cxn modelId="{365CC959-E4B0-4946-8E16-BAB639954D18}" type="presOf" srcId="{B6D16F79-45C5-47CD-B854-D6A3E3FFC63B}" destId="{6D37D4BC-A52B-4B32-883C-CDCD5D514DAF}" srcOrd="0" destOrd="0" presId="urn:microsoft.com/office/officeart/2005/8/layout/orgChart1"/>
    <dgm:cxn modelId="{39E8CFC5-B61D-490A-8AA6-7924C1E09357}" srcId="{67D940CA-EA05-4583-AB3D-66D5FF340423}" destId="{74BA72E4-9CF8-4762-A5A3-7020097807DF}" srcOrd="3" destOrd="0" parTransId="{D69BAA54-8EC3-4307-8479-0DFEC4117508}" sibTransId="{CC35B7AE-6679-4710-A869-9CC88C1DF3AB}"/>
    <dgm:cxn modelId="{FBA7227A-093F-42C4-A775-A27677C3B8FF}" srcId="{67D940CA-EA05-4583-AB3D-66D5FF340423}" destId="{B4823E57-AC0B-4E63-B48B-FBC82CB02875}" srcOrd="1" destOrd="0" parTransId="{B6D16F79-45C5-47CD-B854-D6A3E3FFC63B}" sibTransId="{C4BF7C99-A12F-4A03-87B6-8ED31A38EDC2}"/>
    <dgm:cxn modelId="{6D081018-00CF-43BE-99DD-60D2A47F9D8F}" type="presOf" srcId="{74BA72E4-9CF8-4762-A5A3-7020097807DF}" destId="{4A842749-44AA-4AE4-8E91-55F0A63D5EBD}" srcOrd="0" destOrd="0" presId="urn:microsoft.com/office/officeart/2005/8/layout/orgChart1"/>
    <dgm:cxn modelId="{597233EC-82B9-49D1-A2AE-593F47F0009E}" type="presOf" srcId="{67D940CA-EA05-4583-AB3D-66D5FF340423}" destId="{1163CBF2-8E87-4FCE-9A02-54AB40539584}" srcOrd="0" destOrd="0" presId="urn:microsoft.com/office/officeart/2005/8/layout/orgChart1"/>
    <dgm:cxn modelId="{376B379E-27D0-440A-B089-194AD6E8E548}" type="presOf" srcId="{B4823E57-AC0B-4E63-B48B-FBC82CB02875}" destId="{7BCC15FA-FD7C-4E22-ADD6-458CE0D29CE7}" srcOrd="0" destOrd="0" presId="urn:microsoft.com/office/officeart/2005/8/layout/orgChart1"/>
    <dgm:cxn modelId="{E742BEAE-83FC-410A-9720-CF4ED50A68D0}" type="presOf" srcId="{8117112A-B8B0-4CBC-B4F3-A85E4CA7C14A}" destId="{922B5DDD-4012-4C6E-8FED-60849C383334}" srcOrd="0" destOrd="0" presId="urn:microsoft.com/office/officeart/2005/8/layout/orgChart1"/>
    <dgm:cxn modelId="{10CD0F03-0967-4421-A7D3-F94DC7EFAD0E}" srcId="{67D940CA-EA05-4583-AB3D-66D5FF340423}" destId="{740B654C-201A-4994-9B6A-BDAE2295A072}" srcOrd="2" destOrd="0" parTransId="{5098C9DF-747E-43AE-AAB5-6A74F5AFDD47}" sibTransId="{E33C6433-C5AA-455D-AF77-511E75773834}"/>
    <dgm:cxn modelId="{C83EF768-DCBD-4C82-BDC0-2F3DB780465A}" type="presOf" srcId="{5098C9DF-747E-43AE-AAB5-6A74F5AFDD47}" destId="{7FB74592-FF87-4545-B962-52DE08628111}" srcOrd="0" destOrd="0" presId="urn:microsoft.com/office/officeart/2005/8/layout/orgChart1"/>
    <dgm:cxn modelId="{BFE52EA2-E284-4158-8383-9B017456F6E0}" type="presOf" srcId="{2935A39A-EC39-4C39-89E6-33E177D46BD6}" destId="{79D4E419-978C-4D0F-95E0-EF255C1A4C15}" srcOrd="0" destOrd="0" presId="urn:microsoft.com/office/officeart/2005/8/layout/orgChart1"/>
    <dgm:cxn modelId="{A6C702C1-419C-4864-881E-CBB96A5003B4}" type="presOf" srcId="{60E3B621-3368-422C-A902-748CA7CA4A33}" destId="{55835A58-C1D3-4937-B75B-740A2416BE12}" srcOrd="1" destOrd="0" presId="urn:microsoft.com/office/officeart/2005/8/layout/orgChart1"/>
    <dgm:cxn modelId="{98D6A113-3104-43BC-B934-2B94455F6A1B}" type="presOf" srcId="{67D940CA-EA05-4583-AB3D-66D5FF340423}" destId="{71A9BE9E-3B48-43F6-AC56-FB2004507D76}" srcOrd="1" destOrd="0" presId="urn:microsoft.com/office/officeart/2005/8/layout/orgChart1"/>
    <dgm:cxn modelId="{3311A66D-8F18-4537-B33A-90AD5DB1E722}" type="presOf" srcId="{740B654C-201A-4994-9B6A-BDAE2295A072}" destId="{334B1249-A7C2-4732-ADA1-DC9FF53AD490}" srcOrd="0" destOrd="0" presId="urn:microsoft.com/office/officeart/2005/8/layout/orgChart1"/>
    <dgm:cxn modelId="{F4D5D5D3-E9A3-43C9-9650-78DB2919C348}" type="presOf" srcId="{74BA72E4-9CF8-4762-A5A3-7020097807DF}" destId="{D3487B54-C231-46A8-B8DB-9EF1E3D56684}" srcOrd="1" destOrd="0" presId="urn:microsoft.com/office/officeart/2005/8/layout/orgChart1"/>
    <dgm:cxn modelId="{EEDB24D1-471D-4CB2-BB51-972E8C883FB1}" type="presParOf" srcId="{922B5DDD-4012-4C6E-8FED-60849C383334}" destId="{666DA898-F45E-4737-B3FF-B86B270CFC16}" srcOrd="0" destOrd="0" presId="urn:microsoft.com/office/officeart/2005/8/layout/orgChart1"/>
    <dgm:cxn modelId="{ACC67E7D-F6E2-475A-A8B4-A0D6CBDED8C4}" type="presParOf" srcId="{666DA898-F45E-4737-B3FF-B86B270CFC16}" destId="{281418D3-3821-4250-9166-8C27FD5664BE}" srcOrd="0" destOrd="0" presId="urn:microsoft.com/office/officeart/2005/8/layout/orgChart1"/>
    <dgm:cxn modelId="{A5270963-17FC-48D4-8D18-0329267C5412}" type="presParOf" srcId="{281418D3-3821-4250-9166-8C27FD5664BE}" destId="{1163CBF2-8E87-4FCE-9A02-54AB40539584}" srcOrd="0" destOrd="0" presId="urn:microsoft.com/office/officeart/2005/8/layout/orgChart1"/>
    <dgm:cxn modelId="{85A554FE-0D45-4B5B-B85C-D95BEB78EE5C}" type="presParOf" srcId="{281418D3-3821-4250-9166-8C27FD5664BE}" destId="{71A9BE9E-3B48-43F6-AC56-FB2004507D76}" srcOrd="1" destOrd="0" presId="urn:microsoft.com/office/officeart/2005/8/layout/orgChart1"/>
    <dgm:cxn modelId="{D7EF9C95-A3F9-4119-B419-49CFCFB25F1E}" type="presParOf" srcId="{666DA898-F45E-4737-B3FF-B86B270CFC16}" destId="{9C315D9F-E1DD-4A2D-9283-C57C7C285EDF}" srcOrd="1" destOrd="0" presId="urn:microsoft.com/office/officeart/2005/8/layout/orgChart1"/>
    <dgm:cxn modelId="{A6027A8D-08AE-44EE-B2A4-212BF70707A7}" type="presParOf" srcId="{9C315D9F-E1DD-4A2D-9283-C57C7C285EDF}" destId="{79D4E419-978C-4D0F-95E0-EF255C1A4C15}" srcOrd="0" destOrd="0" presId="urn:microsoft.com/office/officeart/2005/8/layout/orgChart1"/>
    <dgm:cxn modelId="{35370794-A76C-4933-8C3C-C5ED1E7F76CC}" type="presParOf" srcId="{9C315D9F-E1DD-4A2D-9283-C57C7C285EDF}" destId="{8876DA64-3B8E-439C-8FBE-031188D95985}" srcOrd="1" destOrd="0" presId="urn:microsoft.com/office/officeart/2005/8/layout/orgChart1"/>
    <dgm:cxn modelId="{0C4A54CD-FF72-4AEB-A69F-7A812AFA319B}" type="presParOf" srcId="{8876DA64-3B8E-439C-8FBE-031188D95985}" destId="{234312B1-5B1F-4C4D-B962-39B0ECA6B1FF}" srcOrd="0" destOrd="0" presId="urn:microsoft.com/office/officeart/2005/8/layout/orgChart1"/>
    <dgm:cxn modelId="{0F11981C-6671-4263-8E39-1E956FF55461}" type="presParOf" srcId="{234312B1-5B1F-4C4D-B962-39B0ECA6B1FF}" destId="{9371525C-40B8-469E-A346-EF0B2AFB5A9F}" srcOrd="0" destOrd="0" presId="urn:microsoft.com/office/officeart/2005/8/layout/orgChart1"/>
    <dgm:cxn modelId="{53B0C216-ECE0-4226-B28A-EB63D963E2F1}" type="presParOf" srcId="{234312B1-5B1F-4C4D-B962-39B0ECA6B1FF}" destId="{55835A58-C1D3-4937-B75B-740A2416BE12}" srcOrd="1" destOrd="0" presId="urn:microsoft.com/office/officeart/2005/8/layout/orgChart1"/>
    <dgm:cxn modelId="{596E963D-2581-4F1E-B6A0-7922EF3E7722}" type="presParOf" srcId="{8876DA64-3B8E-439C-8FBE-031188D95985}" destId="{03F509D0-EFCE-45F2-9537-281C9D53921A}" srcOrd="1" destOrd="0" presId="urn:microsoft.com/office/officeart/2005/8/layout/orgChart1"/>
    <dgm:cxn modelId="{887A0B51-AE06-44B0-AE9F-25FD8AAC0793}" type="presParOf" srcId="{8876DA64-3B8E-439C-8FBE-031188D95985}" destId="{B33E8262-165C-481F-B0E5-61F7D453EDAC}" srcOrd="2" destOrd="0" presId="urn:microsoft.com/office/officeart/2005/8/layout/orgChart1"/>
    <dgm:cxn modelId="{23908897-D991-44B0-B8F6-3BD96956FE22}" type="presParOf" srcId="{9C315D9F-E1DD-4A2D-9283-C57C7C285EDF}" destId="{6D37D4BC-A52B-4B32-883C-CDCD5D514DAF}" srcOrd="2" destOrd="0" presId="urn:microsoft.com/office/officeart/2005/8/layout/orgChart1"/>
    <dgm:cxn modelId="{121DF80D-CA8A-43D5-9A49-DD04BD794ADC}" type="presParOf" srcId="{9C315D9F-E1DD-4A2D-9283-C57C7C285EDF}" destId="{18EBE1BB-80C1-45EC-83B5-BB96640833BD}" srcOrd="3" destOrd="0" presId="urn:microsoft.com/office/officeart/2005/8/layout/orgChart1"/>
    <dgm:cxn modelId="{0AB538F7-FDAC-4DFD-928A-23A353C6B5B9}" type="presParOf" srcId="{18EBE1BB-80C1-45EC-83B5-BB96640833BD}" destId="{0031EBB1-FB4E-45FE-B096-CFE14BD7F643}" srcOrd="0" destOrd="0" presId="urn:microsoft.com/office/officeart/2005/8/layout/orgChart1"/>
    <dgm:cxn modelId="{4712AC5D-F776-465A-9BBB-C5E95B228FBB}" type="presParOf" srcId="{0031EBB1-FB4E-45FE-B096-CFE14BD7F643}" destId="{7BCC15FA-FD7C-4E22-ADD6-458CE0D29CE7}" srcOrd="0" destOrd="0" presId="urn:microsoft.com/office/officeart/2005/8/layout/orgChart1"/>
    <dgm:cxn modelId="{6545DD1E-D3AF-48BC-99B5-57642B5F4E13}" type="presParOf" srcId="{0031EBB1-FB4E-45FE-B096-CFE14BD7F643}" destId="{C0E99DB0-9814-4274-892A-D4D1BC0922CB}" srcOrd="1" destOrd="0" presId="urn:microsoft.com/office/officeart/2005/8/layout/orgChart1"/>
    <dgm:cxn modelId="{697D0DB9-B923-4AB1-86CD-AC3CCACDEF06}" type="presParOf" srcId="{18EBE1BB-80C1-45EC-83B5-BB96640833BD}" destId="{11185260-B673-43C4-BC53-7A27FD38BEDA}" srcOrd="1" destOrd="0" presId="urn:microsoft.com/office/officeart/2005/8/layout/orgChart1"/>
    <dgm:cxn modelId="{70DA01B3-9452-4B5C-9FCB-61021D7EB5E1}" type="presParOf" srcId="{18EBE1BB-80C1-45EC-83B5-BB96640833BD}" destId="{B326FB28-FE0B-4E28-8A56-0C40D36E3475}" srcOrd="2" destOrd="0" presId="urn:microsoft.com/office/officeart/2005/8/layout/orgChart1"/>
    <dgm:cxn modelId="{88656357-DBBE-48ED-9879-EC5583E1DA11}" type="presParOf" srcId="{9C315D9F-E1DD-4A2D-9283-C57C7C285EDF}" destId="{7FB74592-FF87-4545-B962-52DE08628111}" srcOrd="4" destOrd="0" presId="urn:microsoft.com/office/officeart/2005/8/layout/orgChart1"/>
    <dgm:cxn modelId="{C55BC34D-2D6E-4528-996A-E29929763244}" type="presParOf" srcId="{9C315D9F-E1DD-4A2D-9283-C57C7C285EDF}" destId="{3BAA99C9-BD39-4107-BC24-D0754CD8CEFF}" srcOrd="5" destOrd="0" presId="urn:microsoft.com/office/officeart/2005/8/layout/orgChart1"/>
    <dgm:cxn modelId="{040E10D6-35E5-42FD-B593-5A859D41FB96}" type="presParOf" srcId="{3BAA99C9-BD39-4107-BC24-D0754CD8CEFF}" destId="{EF3395AA-E1F6-4FC2-A7B0-645FC5BFB013}" srcOrd="0" destOrd="0" presId="urn:microsoft.com/office/officeart/2005/8/layout/orgChart1"/>
    <dgm:cxn modelId="{06EE1461-77BC-4153-8BF5-94B19827B8C0}" type="presParOf" srcId="{EF3395AA-E1F6-4FC2-A7B0-645FC5BFB013}" destId="{334B1249-A7C2-4732-ADA1-DC9FF53AD490}" srcOrd="0" destOrd="0" presId="urn:microsoft.com/office/officeart/2005/8/layout/orgChart1"/>
    <dgm:cxn modelId="{3ADD053A-46CB-4A49-BE4A-A9B251D0D63D}" type="presParOf" srcId="{EF3395AA-E1F6-4FC2-A7B0-645FC5BFB013}" destId="{F071699E-7985-492A-BE0E-8BC4AB89A077}" srcOrd="1" destOrd="0" presId="urn:microsoft.com/office/officeart/2005/8/layout/orgChart1"/>
    <dgm:cxn modelId="{E27BA659-B308-4F37-83FA-4D142DCB96E2}" type="presParOf" srcId="{3BAA99C9-BD39-4107-BC24-D0754CD8CEFF}" destId="{7AD73C1C-7080-4AD9-8662-A510504344B9}" srcOrd="1" destOrd="0" presId="urn:microsoft.com/office/officeart/2005/8/layout/orgChart1"/>
    <dgm:cxn modelId="{3435D6D5-3442-49CD-9EF7-34F71404CA93}" type="presParOf" srcId="{3BAA99C9-BD39-4107-BC24-D0754CD8CEFF}" destId="{C063DC9A-42AA-4389-A982-24B47E3AF5CB}" srcOrd="2" destOrd="0" presId="urn:microsoft.com/office/officeart/2005/8/layout/orgChart1"/>
    <dgm:cxn modelId="{BABD9130-0949-4925-8143-C3B963358F05}" type="presParOf" srcId="{9C315D9F-E1DD-4A2D-9283-C57C7C285EDF}" destId="{15159781-2D54-4041-B281-23C3A01D026D}" srcOrd="6" destOrd="0" presId="urn:microsoft.com/office/officeart/2005/8/layout/orgChart1"/>
    <dgm:cxn modelId="{1050F7BA-55BA-41E6-999B-A87B15FB57BD}" type="presParOf" srcId="{9C315D9F-E1DD-4A2D-9283-C57C7C285EDF}" destId="{F8799983-0EEA-44B1-8FE9-05601851666B}" srcOrd="7" destOrd="0" presId="urn:microsoft.com/office/officeart/2005/8/layout/orgChart1"/>
    <dgm:cxn modelId="{7C9E863D-2440-4FC8-BA6F-90315DE9B740}" type="presParOf" srcId="{F8799983-0EEA-44B1-8FE9-05601851666B}" destId="{B071E8EE-4CBD-4427-9769-F33BB047075F}" srcOrd="0" destOrd="0" presId="urn:microsoft.com/office/officeart/2005/8/layout/orgChart1"/>
    <dgm:cxn modelId="{BC9B0A7A-2C07-4313-8595-1CAAB6A48DCE}" type="presParOf" srcId="{B071E8EE-4CBD-4427-9769-F33BB047075F}" destId="{4A842749-44AA-4AE4-8E91-55F0A63D5EBD}" srcOrd="0" destOrd="0" presId="urn:microsoft.com/office/officeart/2005/8/layout/orgChart1"/>
    <dgm:cxn modelId="{84950F69-46D1-400A-8ECB-51C64E3367F4}" type="presParOf" srcId="{B071E8EE-4CBD-4427-9769-F33BB047075F}" destId="{D3487B54-C231-46A8-B8DB-9EF1E3D56684}" srcOrd="1" destOrd="0" presId="urn:microsoft.com/office/officeart/2005/8/layout/orgChart1"/>
    <dgm:cxn modelId="{CED99852-40BC-428D-8621-797D911D0282}" type="presParOf" srcId="{F8799983-0EEA-44B1-8FE9-05601851666B}" destId="{B6C5201F-AEFE-4A1B-81EE-F3C4C74D6C54}" srcOrd="1" destOrd="0" presId="urn:microsoft.com/office/officeart/2005/8/layout/orgChart1"/>
    <dgm:cxn modelId="{E2A6A3AE-5BD1-47D2-9BA1-0B9D8CF0C468}" type="presParOf" srcId="{F8799983-0EEA-44B1-8FE9-05601851666B}" destId="{6C13EACC-CB9B-4EE3-9FFF-A57F1E6C2702}" srcOrd="2" destOrd="0" presId="urn:microsoft.com/office/officeart/2005/8/layout/orgChart1"/>
    <dgm:cxn modelId="{E657CB4F-F0BF-4459-B5EC-83FF162C2449}" type="presParOf" srcId="{666DA898-F45E-4737-B3FF-B86B270CFC16}" destId="{4C8CB470-3E0D-4EED-9460-E09F4E8FC2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460D97-A6B3-4E6E-932A-984B95C941E8}" type="doc">
      <dgm:prSet loTypeId="urn:microsoft.com/office/officeart/2005/8/layout/orgChart1" loCatId="hierarchy" qsTypeId="urn:microsoft.com/office/officeart/2005/8/quickstyle/simple1" qsCatId="simple" csTypeId="urn:microsoft.com/office/officeart/2005/8/colors/accent1_2" csCatId="accent1"/>
      <dgm:spPr/>
    </dgm:pt>
    <dgm:pt modelId="{BCB42DDA-259A-47F1-B732-1DF7A3DF773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charset="0"/>
              <a:cs typeface="Arial" charset="0"/>
            </a:rPr>
            <a:t>evaluation</a:t>
          </a:r>
        </a:p>
      </dgm:t>
    </dgm:pt>
    <dgm:pt modelId="{2BDCD1F0-7D5F-447E-AEAF-ACE4C9895604}" type="parTrans" cxnId="{EF21A6C9-9009-4025-A6A1-3E764488E12A}">
      <dgm:prSet/>
      <dgm:spPr/>
    </dgm:pt>
    <dgm:pt modelId="{0612D443-341A-4D86-9D56-F29D1BEE65C4}" type="sibTrans" cxnId="{EF21A6C9-9009-4025-A6A1-3E764488E12A}">
      <dgm:prSet/>
      <dgm:spPr/>
    </dgm:pt>
    <dgm:pt modelId="{F4C6D663-F317-4447-914D-5264DFF8805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Collect data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related to out come</a:t>
          </a:r>
        </a:p>
      </dgm:t>
    </dgm:pt>
    <dgm:pt modelId="{D6BFBC9A-D687-4CF6-A777-63282ED8BA51}" type="parTrans" cxnId="{BD9D5613-79B4-4F4D-8CE8-FE3A660C3AB1}">
      <dgm:prSet/>
      <dgm:spPr/>
    </dgm:pt>
    <dgm:pt modelId="{2EC54459-CE08-4C99-A6C3-67C4865E6B0C}" type="sibTrans" cxnId="{BD9D5613-79B4-4F4D-8CE8-FE3A660C3AB1}">
      <dgm:prSet/>
      <dgm:spPr/>
    </dgm:pt>
    <dgm:pt modelId="{482213F3-395C-48CE-B259-F6E088EAA6B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Compare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 data with outcome</a:t>
          </a:r>
        </a:p>
      </dgm:t>
    </dgm:pt>
    <dgm:pt modelId="{C72B1854-550C-416A-949A-B157186F2C37}" type="parTrans" cxnId="{E1C30676-1584-4CE6-AF12-3F222CE86C27}">
      <dgm:prSet/>
      <dgm:spPr/>
    </dgm:pt>
    <dgm:pt modelId="{924A0936-006E-4553-A815-463B6478E3F4}" type="sibTrans" cxnId="{E1C30676-1584-4CE6-AF12-3F222CE86C27}">
      <dgm:prSet/>
      <dgm:spPr/>
    </dgm:pt>
    <dgm:pt modelId="{713FE527-FD40-4DBE-A63B-2D989DD131D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Draw conclusion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 about problem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status</a:t>
          </a:r>
        </a:p>
      </dgm:t>
    </dgm:pt>
    <dgm:pt modelId="{E5764DF3-D1DA-41B3-8AE7-E8CE26E4D715}" type="parTrans" cxnId="{134954E0-0878-4553-A72A-10307CA3B986}">
      <dgm:prSet/>
      <dgm:spPr/>
    </dgm:pt>
    <dgm:pt modelId="{AB9C6BA7-8109-4F89-A293-546D3B099BF6}" type="sibTrans" cxnId="{134954E0-0878-4553-A72A-10307CA3B986}">
      <dgm:prSet/>
      <dgm:spPr/>
    </dgm:pt>
    <dgm:pt modelId="{F3C8B05C-36E6-4C1F-A008-710A28D7137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Continue, modify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Or terminate the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cs typeface="Arial" charset="0"/>
            </a:rPr>
            <a:t>Client’s plan</a:t>
          </a:r>
        </a:p>
      </dgm:t>
    </dgm:pt>
    <dgm:pt modelId="{8DF3B008-7CE6-4569-B806-9E64A672AB7D}" type="parTrans" cxnId="{8129FE50-7C39-4744-8A98-C1AA80065D05}">
      <dgm:prSet/>
      <dgm:spPr/>
    </dgm:pt>
    <dgm:pt modelId="{39C248F6-F635-4A7F-BDC6-845F2F1EBF1F}" type="sibTrans" cxnId="{8129FE50-7C39-4744-8A98-C1AA80065D05}">
      <dgm:prSet/>
      <dgm:spPr/>
    </dgm:pt>
    <dgm:pt modelId="{BC22A0E4-9B73-4A57-8FC0-0E9F8B828D48}" type="pres">
      <dgm:prSet presAssocID="{9A460D97-A6B3-4E6E-932A-984B95C941E8}" presName="hierChild1" presStyleCnt="0">
        <dgm:presLayoutVars>
          <dgm:orgChart val="1"/>
          <dgm:chPref val="1"/>
          <dgm:dir/>
          <dgm:animOne val="branch"/>
          <dgm:animLvl val="lvl"/>
          <dgm:resizeHandles/>
        </dgm:presLayoutVars>
      </dgm:prSet>
      <dgm:spPr/>
    </dgm:pt>
    <dgm:pt modelId="{F66BE581-9F6D-48FC-8BB8-1B90A36E4581}" type="pres">
      <dgm:prSet presAssocID="{BCB42DDA-259A-47F1-B732-1DF7A3DF7738}" presName="hierRoot1" presStyleCnt="0">
        <dgm:presLayoutVars>
          <dgm:hierBranch/>
        </dgm:presLayoutVars>
      </dgm:prSet>
      <dgm:spPr/>
    </dgm:pt>
    <dgm:pt modelId="{956098DC-0BCD-4A65-92C9-5CA5454AD8F7}" type="pres">
      <dgm:prSet presAssocID="{BCB42DDA-259A-47F1-B732-1DF7A3DF7738}" presName="rootComposite1" presStyleCnt="0"/>
      <dgm:spPr/>
    </dgm:pt>
    <dgm:pt modelId="{292AACA3-99C6-44BD-ADD4-7C4EE7A597D0}" type="pres">
      <dgm:prSet presAssocID="{BCB42DDA-259A-47F1-B732-1DF7A3DF7738}" presName="rootText1" presStyleLbl="node0" presStyleIdx="0" presStyleCnt="1">
        <dgm:presLayoutVars>
          <dgm:chPref val="3"/>
        </dgm:presLayoutVars>
      </dgm:prSet>
      <dgm:spPr/>
      <dgm:t>
        <a:bodyPr/>
        <a:lstStyle/>
        <a:p>
          <a:endParaRPr lang="en-US"/>
        </a:p>
      </dgm:t>
    </dgm:pt>
    <dgm:pt modelId="{3A1BB6AE-2EB4-4A86-9FCA-930D79F13BD8}" type="pres">
      <dgm:prSet presAssocID="{BCB42DDA-259A-47F1-B732-1DF7A3DF7738}" presName="rootConnector1" presStyleLbl="node1" presStyleIdx="0" presStyleCnt="0"/>
      <dgm:spPr/>
      <dgm:t>
        <a:bodyPr/>
        <a:lstStyle/>
        <a:p>
          <a:endParaRPr lang="en-US"/>
        </a:p>
      </dgm:t>
    </dgm:pt>
    <dgm:pt modelId="{4DF9DE61-3461-46A4-BD82-0D25C3E4E9CD}" type="pres">
      <dgm:prSet presAssocID="{BCB42DDA-259A-47F1-B732-1DF7A3DF7738}" presName="hierChild2" presStyleCnt="0"/>
      <dgm:spPr/>
    </dgm:pt>
    <dgm:pt modelId="{876D65BF-7A90-4E1E-B482-11528D24F87D}" type="pres">
      <dgm:prSet presAssocID="{D6BFBC9A-D687-4CF6-A777-63282ED8BA51}" presName="Name35" presStyleLbl="parChTrans1D2" presStyleIdx="0" presStyleCnt="4"/>
      <dgm:spPr/>
    </dgm:pt>
    <dgm:pt modelId="{E0946323-D5A9-4F15-A1EB-E431ACE268E0}" type="pres">
      <dgm:prSet presAssocID="{F4C6D663-F317-4447-914D-5264DFF88058}" presName="hierRoot2" presStyleCnt="0">
        <dgm:presLayoutVars>
          <dgm:hierBranch/>
        </dgm:presLayoutVars>
      </dgm:prSet>
      <dgm:spPr/>
    </dgm:pt>
    <dgm:pt modelId="{8FE72063-0170-4EC9-B1F8-746DC7A2FD49}" type="pres">
      <dgm:prSet presAssocID="{F4C6D663-F317-4447-914D-5264DFF88058}" presName="rootComposite" presStyleCnt="0"/>
      <dgm:spPr/>
    </dgm:pt>
    <dgm:pt modelId="{D2FE1737-D8D8-4CA7-884A-54E5F952C2DC}" type="pres">
      <dgm:prSet presAssocID="{F4C6D663-F317-4447-914D-5264DFF88058}" presName="rootText" presStyleLbl="node2" presStyleIdx="0" presStyleCnt="4">
        <dgm:presLayoutVars>
          <dgm:chPref val="3"/>
        </dgm:presLayoutVars>
      </dgm:prSet>
      <dgm:spPr/>
      <dgm:t>
        <a:bodyPr/>
        <a:lstStyle/>
        <a:p>
          <a:endParaRPr lang="en-US"/>
        </a:p>
      </dgm:t>
    </dgm:pt>
    <dgm:pt modelId="{3B2AA844-A12A-4C51-8D1E-A24930B24479}" type="pres">
      <dgm:prSet presAssocID="{F4C6D663-F317-4447-914D-5264DFF88058}" presName="rootConnector" presStyleLbl="node2" presStyleIdx="0" presStyleCnt="4"/>
      <dgm:spPr/>
      <dgm:t>
        <a:bodyPr/>
        <a:lstStyle/>
        <a:p>
          <a:endParaRPr lang="en-US"/>
        </a:p>
      </dgm:t>
    </dgm:pt>
    <dgm:pt modelId="{A6C97C43-772A-49E9-AADA-87B746ACF2D6}" type="pres">
      <dgm:prSet presAssocID="{F4C6D663-F317-4447-914D-5264DFF88058}" presName="hierChild4" presStyleCnt="0"/>
      <dgm:spPr/>
    </dgm:pt>
    <dgm:pt modelId="{9059F153-DEF7-4436-A2F8-C028725C0767}" type="pres">
      <dgm:prSet presAssocID="{F4C6D663-F317-4447-914D-5264DFF88058}" presName="hierChild5" presStyleCnt="0"/>
      <dgm:spPr/>
    </dgm:pt>
    <dgm:pt modelId="{231445C1-33D9-452C-A0C9-6913F835F885}" type="pres">
      <dgm:prSet presAssocID="{C72B1854-550C-416A-949A-B157186F2C37}" presName="Name35" presStyleLbl="parChTrans1D2" presStyleIdx="1" presStyleCnt="4"/>
      <dgm:spPr/>
    </dgm:pt>
    <dgm:pt modelId="{4A1DA30F-FDF2-4455-92A1-6739F4EBC9FF}" type="pres">
      <dgm:prSet presAssocID="{482213F3-395C-48CE-B259-F6E088EAA6B8}" presName="hierRoot2" presStyleCnt="0">
        <dgm:presLayoutVars>
          <dgm:hierBranch/>
        </dgm:presLayoutVars>
      </dgm:prSet>
      <dgm:spPr/>
    </dgm:pt>
    <dgm:pt modelId="{459735E4-A341-4E6D-B20E-06817E58CE07}" type="pres">
      <dgm:prSet presAssocID="{482213F3-395C-48CE-B259-F6E088EAA6B8}" presName="rootComposite" presStyleCnt="0"/>
      <dgm:spPr/>
    </dgm:pt>
    <dgm:pt modelId="{A031B6D3-54CA-4C6B-85D0-0A1004BB1692}" type="pres">
      <dgm:prSet presAssocID="{482213F3-395C-48CE-B259-F6E088EAA6B8}" presName="rootText" presStyleLbl="node2" presStyleIdx="1" presStyleCnt="4">
        <dgm:presLayoutVars>
          <dgm:chPref val="3"/>
        </dgm:presLayoutVars>
      </dgm:prSet>
      <dgm:spPr/>
      <dgm:t>
        <a:bodyPr/>
        <a:lstStyle/>
        <a:p>
          <a:endParaRPr lang="en-US"/>
        </a:p>
      </dgm:t>
    </dgm:pt>
    <dgm:pt modelId="{4F4DEE64-A8DA-45FB-AF89-FD8FD9D2EBB5}" type="pres">
      <dgm:prSet presAssocID="{482213F3-395C-48CE-B259-F6E088EAA6B8}" presName="rootConnector" presStyleLbl="node2" presStyleIdx="1" presStyleCnt="4"/>
      <dgm:spPr/>
      <dgm:t>
        <a:bodyPr/>
        <a:lstStyle/>
        <a:p>
          <a:endParaRPr lang="en-US"/>
        </a:p>
      </dgm:t>
    </dgm:pt>
    <dgm:pt modelId="{493BC7E1-B255-4A74-9965-A932E6221690}" type="pres">
      <dgm:prSet presAssocID="{482213F3-395C-48CE-B259-F6E088EAA6B8}" presName="hierChild4" presStyleCnt="0"/>
      <dgm:spPr/>
    </dgm:pt>
    <dgm:pt modelId="{74341523-7891-4A48-8815-35E9A6B47027}" type="pres">
      <dgm:prSet presAssocID="{482213F3-395C-48CE-B259-F6E088EAA6B8}" presName="hierChild5" presStyleCnt="0"/>
      <dgm:spPr/>
    </dgm:pt>
    <dgm:pt modelId="{7E51B7DE-59F7-4A6D-BD8A-AD6E5EB480DE}" type="pres">
      <dgm:prSet presAssocID="{E5764DF3-D1DA-41B3-8AE7-E8CE26E4D715}" presName="Name35" presStyleLbl="parChTrans1D2" presStyleIdx="2" presStyleCnt="4"/>
      <dgm:spPr/>
    </dgm:pt>
    <dgm:pt modelId="{6AF43BCB-73AD-4EA1-8A36-3B5F3C826596}" type="pres">
      <dgm:prSet presAssocID="{713FE527-FD40-4DBE-A63B-2D989DD131DE}" presName="hierRoot2" presStyleCnt="0">
        <dgm:presLayoutVars>
          <dgm:hierBranch/>
        </dgm:presLayoutVars>
      </dgm:prSet>
      <dgm:spPr/>
    </dgm:pt>
    <dgm:pt modelId="{BE65E61E-666E-4C54-9270-EC7E649DC118}" type="pres">
      <dgm:prSet presAssocID="{713FE527-FD40-4DBE-A63B-2D989DD131DE}" presName="rootComposite" presStyleCnt="0"/>
      <dgm:spPr/>
    </dgm:pt>
    <dgm:pt modelId="{B998D3D4-3496-4441-9B31-B631DFCD2484}" type="pres">
      <dgm:prSet presAssocID="{713FE527-FD40-4DBE-A63B-2D989DD131DE}" presName="rootText" presStyleLbl="node2" presStyleIdx="2" presStyleCnt="4">
        <dgm:presLayoutVars>
          <dgm:chPref val="3"/>
        </dgm:presLayoutVars>
      </dgm:prSet>
      <dgm:spPr/>
      <dgm:t>
        <a:bodyPr/>
        <a:lstStyle/>
        <a:p>
          <a:endParaRPr lang="en-US"/>
        </a:p>
      </dgm:t>
    </dgm:pt>
    <dgm:pt modelId="{F418F1C6-319E-4E83-8E76-DB32D6B7E066}" type="pres">
      <dgm:prSet presAssocID="{713FE527-FD40-4DBE-A63B-2D989DD131DE}" presName="rootConnector" presStyleLbl="node2" presStyleIdx="2" presStyleCnt="4"/>
      <dgm:spPr/>
      <dgm:t>
        <a:bodyPr/>
        <a:lstStyle/>
        <a:p>
          <a:endParaRPr lang="en-US"/>
        </a:p>
      </dgm:t>
    </dgm:pt>
    <dgm:pt modelId="{36B670EE-7691-4266-BE5B-E841BA69D261}" type="pres">
      <dgm:prSet presAssocID="{713FE527-FD40-4DBE-A63B-2D989DD131DE}" presName="hierChild4" presStyleCnt="0"/>
      <dgm:spPr/>
    </dgm:pt>
    <dgm:pt modelId="{18A70FDD-F2A4-4D51-8CDC-716D33453BA4}" type="pres">
      <dgm:prSet presAssocID="{713FE527-FD40-4DBE-A63B-2D989DD131DE}" presName="hierChild5" presStyleCnt="0"/>
      <dgm:spPr/>
    </dgm:pt>
    <dgm:pt modelId="{68FFDE71-DDAA-4D1C-8033-D9375EC41BCF}" type="pres">
      <dgm:prSet presAssocID="{8DF3B008-7CE6-4569-B806-9E64A672AB7D}" presName="Name35" presStyleLbl="parChTrans1D2" presStyleIdx="3" presStyleCnt="4"/>
      <dgm:spPr/>
    </dgm:pt>
    <dgm:pt modelId="{11935E18-96D9-4990-BBC1-25E594D7035C}" type="pres">
      <dgm:prSet presAssocID="{F3C8B05C-36E6-4C1F-A008-710A28D71379}" presName="hierRoot2" presStyleCnt="0">
        <dgm:presLayoutVars>
          <dgm:hierBranch/>
        </dgm:presLayoutVars>
      </dgm:prSet>
      <dgm:spPr/>
    </dgm:pt>
    <dgm:pt modelId="{D5E88AEB-39B7-40AF-A056-3E95076AE662}" type="pres">
      <dgm:prSet presAssocID="{F3C8B05C-36E6-4C1F-A008-710A28D71379}" presName="rootComposite" presStyleCnt="0"/>
      <dgm:spPr/>
    </dgm:pt>
    <dgm:pt modelId="{59CEEAE7-DC06-49F0-B195-13B4D06C6DD4}" type="pres">
      <dgm:prSet presAssocID="{F3C8B05C-36E6-4C1F-A008-710A28D71379}" presName="rootText" presStyleLbl="node2" presStyleIdx="3" presStyleCnt="4">
        <dgm:presLayoutVars>
          <dgm:chPref val="3"/>
        </dgm:presLayoutVars>
      </dgm:prSet>
      <dgm:spPr/>
      <dgm:t>
        <a:bodyPr/>
        <a:lstStyle/>
        <a:p>
          <a:endParaRPr lang="en-US"/>
        </a:p>
      </dgm:t>
    </dgm:pt>
    <dgm:pt modelId="{99508804-4B26-4FD5-BCDF-E2B6E31476B6}" type="pres">
      <dgm:prSet presAssocID="{F3C8B05C-36E6-4C1F-A008-710A28D71379}" presName="rootConnector" presStyleLbl="node2" presStyleIdx="3" presStyleCnt="4"/>
      <dgm:spPr/>
      <dgm:t>
        <a:bodyPr/>
        <a:lstStyle/>
        <a:p>
          <a:endParaRPr lang="en-US"/>
        </a:p>
      </dgm:t>
    </dgm:pt>
    <dgm:pt modelId="{7E6793C8-5271-4AB4-A234-6F7ECB7965BA}" type="pres">
      <dgm:prSet presAssocID="{F3C8B05C-36E6-4C1F-A008-710A28D71379}" presName="hierChild4" presStyleCnt="0"/>
      <dgm:spPr/>
    </dgm:pt>
    <dgm:pt modelId="{E5663174-71EB-4AC0-BA90-416E4E1A80AC}" type="pres">
      <dgm:prSet presAssocID="{F3C8B05C-36E6-4C1F-A008-710A28D71379}" presName="hierChild5" presStyleCnt="0"/>
      <dgm:spPr/>
    </dgm:pt>
    <dgm:pt modelId="{4A515924-A3F9-4B5D-B880-68425C300540}" type="pres">
      <dgm:prSet presAssocID="{BCB42DDA-259A-47F1-B732-1DF7A3DF7738}" presName="hierChild3" presStyleCnt="0"/>
      <dgm:spPr/>
    </dgm:pt>
  </dgm:ptLst>
  <dgm:cxnLst>
    <dgm:cxn modelId="{EF21A6C9-9009-4025-A6A1-3E764488E12A}" srcId="{9A460D97-A6B3-4E6E-932A-984B95C941E8}" destId="{BCB42DDA-259A-47F1-B732-1DF7A3DF7738}" srcOrd="0" destOrd="0" parTransId="{2BDCD1F0-7D5F-447E-AEAF-ACE4C9895604}" sibTransId="{0612D443-341A-4D86-9D56-F29D1BEE65C4}"/>
    <dgm:cxn modelId="{E4867B2F-D288-4F34-B39C-CAAC3BBA54F4}" type="presOf" srcId="{8DF3B008-7CE6-4569-B806-9E64A672AB7D}" destId="{68FFDE71-DDAA-4D1C-8033-D9375EC41BCF}" srcOrd="0" destOrd="0" presId="urn:microsoft.com/office/officeart/2005/8/layout/orgChart1"/>
    <dgm:cxn modelId="{8129FE50-7C39-4744-8A98-C1AA80065D05}" srcId="{BCB42DDA-259A-47F1-B732-1DF7A3DF7738}" destId="{F3C8B05C-36E6-4C1F-A008-710A28D71379}" srcOrd="3" destOrd="0" parTransId="{8DF3B008-7CE6-4569-B806-9E64A672AB7D}" sibTransId="{39C248F6-F635-4A7F-BDC6-845F2F1EBF1F}"/>
    <dgm:cxn modelId="{B6CFF3B9-3CC2-45F5-AAEE-6AE14F14CA39}" type="presOf" srcId="{F4C6D663-F317-4447-914D-5264DFF88058}" destId="{3B2AA844-A12A-4C51-8D1E-A24930B24479}" srcOrd="1" destOrd="0" presId="urn:microsoft.com/office/officeart/2005/8/layout/orgChart1"/>
    <dgm:cxn modelId="{25E6D93B-FC94-4FE5-B5B2-DBD4A96A5FDD}" type="presOf" srcId="{F4C6D663-F317-4447-914D-5264DFF88058}" destId="{D2FE1737-D8D8-4CA7-884A-54E5F952C2DC}" srcOrd="0" destOrd="0" presId="urn:microsoft.com/office/officeart/2005/8/layout/orgChart1"/>
    <dgm:cxn modelId="{429D2A11-9614-41D2-BFA5-47BDEDF13FF4}" type="presOf" srcId="{F3C8B05C-36E6-4C1F-A008-710A28D71379}" destId="{99508804-4B26-4FD5-BCDF-E2B6E31476B6}" srcOrd="1" destOrd="0" presId="urn:microsoft.com/office/officeart/2005/8/layout/orgChart1"/>
    <dgm:cxn modelId="{16078FF1-E6FC-4005-942F-3C75618783A1}" type="presOf" srcId="{BCB42DDA-259A-47F1-B732-1DF7A3DF7738}" destId="{3A1BB6AE-2EB4-4A86-9FCA-930D79F13BD8}" srcOrd="1" destOrd="0" presId="urn:microsoft.com/office/officeart/2005/8/layout/orgChart1"/>
    <dgm:cxn modelId="{74833D4A-699F-4743-971A-B3E3734E7203}" type="presOf" srcId="{482213F3-395C-48CE-B259-F6E088EAA6B8}" destId="{4F4DEE64-A8DA-45FB-AF89-FD8FD9D2EBB5}" srcOrd="1" destOrd="0" presId="urn:microsoft.com/office/officeart/2005/8/layout/orgChart1"/>
    <dgm:cxn modelId="{E1C30676-1584-4CE6-AF12-3F222CE86C27}" srcId="{BCB42DDA-259A-47F1-B732-1DF7A3DF7738}" destId="{482213F3-395C-48CE-B259-F6E088EAA6B8}" srcOrd="1" destOrd="0" parTransId="{C72B1854-550C-416A-949A-B157186F2C37}" sibTransId="{924A0936-006E-4553-A815-463B6478E3F4}"/>
    <dgm:cxn modelId="{FDB673EF-615A-4788-BE03-A05F7C633FC8}" type="presOf" srcId="{C72B1854-550C-416A-949A-B157186F2C37}" destId="{231445C1-33D9-452C-A0C9-6913F835F885}" srcOrd="0" destOrd="0" presId="urn:microsoft.com/office/officeart/2005/8/layout/orgChart1"/>
    <dgm:cxn modelId="{BD9D5613-79B4-4F4D-8CE8-FE3A660C3AB1}" srcId="{BCB42DDA-259A-47F1-B732-1DF7A3DF7738}" destId="{F4C6D663-F317-4447-914D-5264DFF88058}" srcOrd="0" destOrd="0" parTransId="{D6BFBC9A-D687-4CF6-A777-63282ED8BA51}" sibTransId="{2EC54459-CE08-4C99-A6C3-67C4865E6B0C}"/>
    <dgm:cxn modelId="{720855FA-9BC6-46CA-86EA-137DE488CC0E}" type="presOf" srcId="{713FE527-FD40-4DBE-A63B-2D989DD131DE}" destId="{F418F1C6-319E-4E83-8E76-DB32D6B7E066}" srcOrd="1" destOrd="0" presId="urn:microsoft.com/office/officeart/2005/8/layout/orgChart1"/>
    <dgm:cxn modelId="{2B629DE6-4256-4911-8094-C0AD9BD83F67}" type="presOf" srcId="{482213F3-395C-48CE-B259-F6E088EAA6B8}" destId="{A031B6D3-54CA-4C6B-85D0-0A1004BB1692}" srcOrd="0" destOrd="0" presId="urn:microsoft.com/office/officeart/2005/8/layout/orgChart1"/>
    <dgm:cxn modelId="{134954E0-0878-4553-A72A-10307CA3B986}" srcId="{BCB42DDA-259A-47F1-B732-1DF7A3DF7738}" destId="{713FE527-FD40-4DBE-A63B-2D989DD131DE}" srcOrd="2" destOrd="0" parTransId="{E5764DF3-D1DA-41B3-8AE7-E8CE26E4D715}" sibTransId="{AB9C6BA7-8109-4F89-A293-546D3B099BF6}"/>
    <dgm:cxn modelId="{71AE2EDF-9F29-4D5C-9F9A-FB511A783514}" type="presOf" srcId="{BCB42DDA-259A-47F1-B732-1DF7A3DF7738}" destId="{292AACA3-99C6-44BD-ADD4-7C4EE7A597D0}" srcOrd="0" destOrd="0" presId="urn:microsoft.com/office/officeart/2005/8/layout/orgChart1"/>
    <dgm:cxn modelId="{B0AFB306-5D44-4246-B916-51682CA1A8D7}" type="presOf" srcId="{713FE527-FD40-4DBE-A63B-2D989DD131DE}" destId="{B998D3D4-3496-4441-9B31-B631DFCD2484}" srcOrd="0" destOrd="0" presId="urn:microsoft.com/office/officeart/2005/8/layout/orgChart1"/>
    <dgm:cxn modelId="{B3623F56-55EA-43D7-A91D-9177DD6A6646}" type="presOf" srcId="{9A460D97-A6B3-4E6E-932A-984B95C941E8}" destId="{BC22A0E4-9B73-4A57-8FC0-0E9F8B828D48}" srcOrd="0" destOrd="0" presId="urn:microsoft.com/office/officeart/2005/8/layout/orgChart1"/>
    <dgm:cxn modelId="{80A86C79-FF9D-420C-BB67-1A540132EB80}" type="presOf" srcId="{E5764DF3-D1DA-41B3-8AE7-E8CE26E4D715}" destId="{7E51B7DE-59F7-4A6D-BD8A-AD6E5EB480DE}" srcOrd="0" destOrd="0" presId="urn:microsoft.com/office/officeart/2005/8/layout/orgChart1"/>
    <dgm:cxn modelId="{2EC13CC7-550B-4763-A8DB-BC4C64D40DBF}" type="presOf" srcId="{F3C8B05C-36E6-4C1F-A008-710A28D71379}" destId="{59CEEAE7-DC06-49F0-B195-13B4D06C6DD4}" srcOrd="0" destOrd="0" presId="urn:microsoft.com/office/officeart/2005/8/layout/orgChart1"/>
    <dgm:cxn modelId="{04002249-EE3E-44BF-84D7-6D21AB7E0092}" type="presOf" srcId="{D6BFBC9A-D687-4CF6-A777-63282ED8BA51}" destId="{876D65BF-7A90-4E1E-B482-11528D24F87D}" srcOrd="0" destOrd="0" presId="urn:microsoft.com/office/officeart/2005/8/layout/orgChart1"/>
    <dgm:cxn modelId="{5A4BA862-6D38-4324-9116-1E298AB5761D}" type="presParOf" srcId="{BC22A0E4-9B73-4A57-8FC0-0E9F8B828D48}" destId="{F66BE581-9F6D-48FC-8BB8-1B90A36E4581}" srcOrd="0" destOrd="0" presId="urn:microsoft.com/office/officeart/2005/8/layout/orgChart1"/>
    <dgm:cxn modelId="{26A12652-69A3-448F-8B43-F6367631E517}" type="presParOf" srcId="{F66BE581-9F6D-48FC-8BB8-1B90A36E4581}" destId="{956098DC-0BCD-4A65-92C9-5CA5454AD8F7}" srcOrd="0" destOrd="0" presId="urn:microsoft.com/office/officeart/2005/8/layout/orgChart1"/>
    <dgm:cxn modelId="{FD94508B-A710-47C6-9A82-1FCDA372F8A2}" type="presParOf" srcId="{956098DC-0BCD-4A65-92C9-5CA5454AD8F7}" destId="{292AACA3-99C6-44BD-ADD4-7C4EE7A597D0}" srcOrd="0" destOrd="0" presId="urn:microsoft.com/office/officeart/2005/8/layout/orgChart1"/>
    <dgm:cxn modelId="{3BE32A63-6372-40F8-80F0-EF89859EE01E}" type="presParOf" srcId="{956098DC-0BCD-4A65-92C9-5CA5454AD8F7}" destId="{3A1BB6AE-2EB4-4A86-9FCA-930D79F13BD8}" srcOrd="1" destOrd="0" presId="urn:microsoft.com/office/officeart/2005/8/layout/orgChart1"/>
    <dgm:cxn modelId="{FE13C7D4-4A20-494A-B2E0-535E3D8E65E1}" type="presParOf" srcId="{F66BE581-9F6D-48FC-8BB8-1B90A36E4581}" destId="{4DF9DE61-3461-46A4-BD82-0D25C3E4E9CD}" srcOrd="1" destOrd="0" presId="urn:microsoft.com/office/officeart/2005/8/layout/orgChart1"/>
    <dgm:cxn modelId="{C65C0BAD-9007-4FAC-B864-DDD9DCA4789E}" type="presParOf" srcId="{4DF9DE61-3461-46A4-BD82-0D25C3E4E9CD}" destId="{876D65BF-7A90-4E1E-B482-11528D24F87D}" srcOrd="0" destOrd="0" presId="urn:microsoft.com/office/officeart/2005/8/layout/orgChart1"/>
    <dgm:cxn modelId="{8F13D50E-BAAB-44E9-8A2E-A20CD2F08591}" type="presParOf" srcId="{4DF9DE61-3461-46A4-BD82-0D25C3E4E9CD}" destId="{E0946323-D5A9-4F15-A1EB-E431ACE268E0}" srcOrd="1" destOrd="0" presId="urn:microsoft.com/office/officeart/2005/8/layout/orgChart1"/>
    <dgm:cxn modelId="{00AFA631-55FD-4C89-9FFC-37E7454B6EA9}" type="presParOf" srcId="{E0946323-D5A9-4F15-A1EB-E431ACE268E0}" destId="{8FE72063-0170-4EC9-B1F8-746DC7A2FD49}" srcOrd="0" destOrd="0" presId="urn:microsoft.com/office/officeart/2005/8/layout/orgChart1"/>
    <dgm:cxn modelId="{CD8AC2E0-24F9-4E0F-929F-A17B5148EA37}" type="presParOf" srcId="{8FE72063-0170-4EC9-B1F8-746DC7A2FD49}" destId="{D2FE1737-D8D8-4CA7-884A-54E5F952C2DC}" srcOrd="0" destOrd="0" presId="urn:microsoft.com/office/officeart/2005/8/layout/orgChart1"/>
    <dgm:cxn modelId="{2A497209-3B9E-421D-A33F-726F066B2C92}" type="presParOf" srcId="{8FE72063-0170-4EC9-B1F8-746DC7A2FD49}" destId="{3B2AA844-A12A-4C51-8D1E-A24930B24479}" srcOrd="1" destOrd="0" presId="urn:microsoft.com/office/officeart/2005/8/layout/orgChart1"/>
    <dgm:cxn modelId="{84042AEC-9004-4441-B323-15A7B67F1EA3}" type="presParOf" srcId="{E0946323-D5A9-4F15-A1EB-E431ACE268E0}" destId="{A6C97C43-772A-49E9-AADA-87B746ACF2D6}" srcOrd="1" destOrd="0" presId="urn:microsoft.com/office/officeart/2005/8/layout/orgChart1"/>
    <dgm:cxn modelId="{9522EBEE-E525-4535-9C09-2E3A710055DB}" type="presParOf" srcId="{E0946323-D5A9-4F15-A1EB-E431ACE268E0}" destId="{9059F153-DEF7-4436-A2F8-C028725C0767}" srcOrd="2" destOrd="0" presId="urn:microsoft.com/office/officeart/2005/8/layout/orgChart1"/>
    <dgm:cxn modelId="{E5D88732-4635-4BB9-A71F-A3DB8D24E06A}" type="presParOf" srcId="{4DF9DE61-3461-46A4-BD82-0D25C3E4E9CD}" destId="{231445C1-33D9-452C-A0C9-6913F835F885}" srcOrd="2" destOrd="0" presId="urn:microsoft.com/office/officeart/2005/8/layout/orgChart1"/>
    <dgm:cxn modelId="{FAAFFD39-C743-4716-8059-A38641724ABF}" type="presParOf" srcId="{4DF9DE61-3461-46A4-BD82-0D25C3E4E9CD}" destId="{4A1DA30F-FDF2-4455-92A1-6739F4EBC9FF}" srcOrd="3" destOrd="0" presId="urn:microsoft.com/office/officeart/2005/8/layout/orgChart1"/>
    <dgm:cxn modelId="{CE1DCE67-EA3A-4820-B201-5565E4C0C5AD}" type="presParOf" srcId="{4A1DA30F-FDF2-4455-92A1-6739F4EBC9FF}" destId="{459735E4-A341-4E6D-B20E-06817E58CE07}" srcOrd="0" destOrd="0" presId="urn:microsoft.com/office/officeart/2005/8/layout/orgChart1"/>
    <dgm:cxn modelId="{8ECCDEB2-5909-4C71-AD06-83B027AEB4C5}" type="presParOf" srcId="{459735E4-A341-4E6D-B20E-06817E58CE07}" destId="{A031B6D3-54CA-4C6B-85D0-0A1004BB1692}" srcOrd="0" destOrd="0" presId="urn:microsoft.com/office/officeart/2005/8/layout/orgChart1"/>
    <dgm:cxn modelId="{D9B8B00D-B0F8-4E5E-AEA8-0DF1BF3F710A}" type="presParOf" srcId="{459735E4-A341-4E6D-B20E-06817E58CE07}" destId="{4F4DEE64-A8DA-45FB-AF89-FD8FD9D2EBB5}" srcOrd="1" destOrd="0" presId="urn:microsoft.com/office/officeart/2005/8/layout/orgChart1"/>
    <dgm:cxn modelId="{CA5C760D-AE53-4057-8255-B51596797589}" type="presParOf" srcId="{4A1DA30F-FDF2-4455-92A1-6739F4EBC9FF}" destId="{493BC7E1-B255-4A74-9965-A932E6221690}" srcOrd="1" destOrd="0" presId="urn:microsoft.com/office/officeart/2005/8/layout/orgChart1"/>
    <dgm:cxn modelId="{C7341EFD-D721-47D6-9867-ADF5F1FC7A19}" type="presParOf" srcId="{4A1DA30F-FDF2-4455-92A1-6739F4EBC9FF}" destId="{74341523-7891-4A48-8815-35E9A6B47027}" srcOrd="2" destOrd="0" presId="urn:microsoft.com/office/officeart/2005/8/layout/orgChart1"/>
    <dgm:cxn modelId="{DF1F705A-EAEF-458F-ADBB-69E69BB824D2}" type="presParOf" srcId="{4DF9DE61-3461-46A4-BD82-0D25C3E4E9CD}" destId="{7E51B7DE-59F7-4A6D-BD8A-AD6E5EB480DE}" srcOrd="4" destOrd="0" presId="urn:microsoft.com/office/officeart/2005/8/layout/orgChart1"/>
    <dgm:cxn modelId="{76480E23-C4EF-4292-862F-4EEF8DE13666}" type="presParOf" srcId="{4DF9DE61-3461-46A4-BD82-0D25C3E4E9CD}" destId="{6AF43BCB-73AD-4EA1-8A36-3B5F3C826596}" srcOrd="5" destOrd="0" presId="urn:microsoft.com/office/officeart/2005/8/layout/orgChart1"/>
    <dgm:cxn modelId="{51A280F0-11BD-4DA5-B11B-03F6F135CA03}" type="presParOf" srcId="{6AF43BCB-73AD-4EA1-8A36-3B5F3C826596}" destId="{BE65E61E-666E-4C54-9270-EC7E649DC118}" srcOrd="0" destOrd="0" presId="urn:microsoft.com/office/officeart/2005/8/layout/orgChart1"/>
    <dgm:cxn modelId="{308E3615-390F-4D55-9B6F-0893103139A1}" type="presParOf" srcId="{BE65E61E-666E-4C54-9270-EC7E649DC118}" destId="{B998D3D4-3496-4441-9B31-B631DFCD2484}" srcOrd="0" destOrd="0" presId="urn:microsoft.com/office/officeart/2005/8/layout/orgChart1"/>
    <dgm:cxn modelId="{CE81A902-ECF4-4870-A005-420FB307731D}" type="presParOf" srcId="{BE65E61E-666E-4C54-9270-EC7E649DC118}" destId="{F418F1C6-319E-4E83-8E76-DB32D6B7E066}" srcOrd="1" destOrd="0" presId="urn:microsoft.com/office/officeart/2005/8/layout/orgChart1"/>
    <dgm:cxn modelId="{800449A1-3D36-48C3-92BA-2B60057A649A}" type="presParOf" srcId="{6AF43BCB-73AD-4EA1-8A36-3B5F3C826596}" destId="{36B670EE-7691-4266-BE5B-E841BA69D261}" srcOrd="1" destOrd="0" presId="urn:microsoft.com/office/officeart/2005/8/layout/orgChart1"/>
    <dgm:cxn modelId="{BD22BD41-03D4-4899-8738-382AFA2E7AE0}" type="presParOf" srcId="{6AF43BCB-73AD-4EA1-8A36-3B5F3C826596}" destId="{18A70FDD-F2A4-4D51-8CDC-716D33453BA4}" srcOrd="2" destOrd="0" presId="urn:microsoft.com/office/officeart/2005/8/layout/orgChart1"/>
    <dgm:cxn modelId="{C5DA5A3C-CA48-4111-BFDD-3C11D3550950}" type="presParOf" srcId="{4DF9DE61-3461-46A4-BD82-0D25C3E4E9CD}" destId="{68FFDE71-DDAA-4D1C-8033-D9375EC41BCF}" srcOrd="6" destOrd="0" presId="urn:microsoft.com/office/officeart/2005/8/layout/orgChart1"/>
    <dgm:cxn modelId="{D9C1113D-3C0A-457C-87C2-C00F7AF6C2D7}" type="presParOf" srcId="{4DF9DE61-3461-46A4-BD82-0D25C3E4E9CD}" destId="{11935E18-96D9-4990-BBC1-25E594D7035C}" srcOrd="7" destOrd="0" presId="urn:microsoft.com/office/officeart/2005/8/layout/orgChart1"/>
    <dgm:cxn modelId="{78CDC99E-37A8-4934-94DE-8D6962C61EA2}" type="presParOf" srcId="{11935E18-96D9-4990-BBC1-25E594D7035C}" destId="{D5E88AEB-39B7-40AF-A056-3E95076AE662}" srcOrd="0" destOrd="0" presId="urn:microsoft.com/office/officeart/2005/8/layout/orgChart1"/>
    <dgm:cxn modelId="{519B651B-2364-4E6E-B45B-8C81ED03CC43}" type="presParOf" srcId="{D5E88AEB-39B7-40AF-A056-3E95076AE662}" destId="{59CEEAE7-DC06-49F0-B195-13B4D06C6DD4}" srcOrd="0" destOrd="0" presId="urn:microsoft.com/office/officeart/2005/8/layout/orgChart1"/>
    <dgm:cxn modelId="{A8ED6A00-4673-41E7-99C6-FF3F570D3952}" type="presParOf" srcId="{D5E88AEB-39B7-40AF-A056-3E95076AE662}" destId="{99508804-4B26-4FD5-BCDF-E2B6E31476B6}" srcOrd="1" destOrd="0" presId="urn:microsoft.com/office/officeart/2005/8/layout/orgChart1"/>
    <dgm:cxn modelId="{2F4EBBF1-63E4-438C-BA02-B9BA61143A36}" type="presParOf" srcId="{11935E18-96D9-4990-BBC1-25E594D7035C}" destId="{7E6793C8-5271-4AB4-A234-6F7ECB7965BA}" srcOrd="1" destOrd="0" presId="urn:microsoft.com/office/officeart/2005/8/layout/orgChart1"/>
    <dgm:cxn modelId="{7016B8D9-4AAD-487F-B547-DF6EFD0574E4}" type="presParOf" srcId="{11935E18-96D9-4990-BBC1-25E594D7035C}" destId="{E5663174-71EB-4AC0-BA90-416E4E1A80AC}" srcOrd="2" destOrd="0" presId="urn:microsoft.com/office/officeart/2005/8/layout/orgChart1"/>
    <dgm:cxn modelId="{D0B462E4-7E8B-49F0-8285-C184FD2867DB}" type="presParOf" srcId="{F66BE581-9F6D-48FC-8BB8-1B90A36E4581}" destId="{4A515924-A3F9-4B5D-B880-68425C3005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32DD4-00A3-4516-85A4-1623BAAC7EC9}">
      <dsp:nvSpPr>
        <dsp:cNvPr id="0" name=""/>
        <dsp:cNvSpPr/>
      </dsp:nvSpPr>
      <dsp:spPr>
        <a:xfrm>
          <a:off x="4114799" y="2019391"/>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08443-6E73-41AE-8DB8-D91FF46FE61B}">
      <dsp:nvSpPr>
        <dsp:cNvPr id="0" name=""/>
        <dsp:cNvSpPr/>
      </dsp:nvSpPr>
      <dsp:spPr>
        <a:xfrm>
          <a:off x="4114799" y="2019391"/>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A9302-CBCB-466B-A551-AD6842CE4D20}">
      <dsp:nvSpPr>
        <dsp:cNvPr id="0" name=""/>
        <dsp:cNvSpPr/>
      </dsp:nvSpPr>
      <dsp:spPr>
        <a:xfrm>
          <a:off x="3040554" y="2019391"/>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EE199-5F46-400D-87A3-1DD1FBF296B9}">
      <dsp:nvSpPr>
        <dsp:cNvPr id="0" name=""/>
        <dsp:cNvSpPr/>
      </dsp:nvSpPr>
      <dsp:spPr>
        <a:xfrm>
          <a:off x="892063" y="2019391"/>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27F7D-617D-47D7-A625-CBDD2D57F5B3}">
      <dsp:nvSpPr>
        <dsp:cNvPr id="0" name=""/>
        <dsp:cNvSpPr/>
      </dsp:nvSpPr>
      <dsp:spPr>
        <a:xfrm>
          <a:off x="3226993" y="1131585"/>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smtClean="0">
              <a:ln>
                <a:noFill/>
              </a:ln>
              <a:solidFill>
                <a:schemeClr val="tx1"/>
              </a:solidFill>
              <a:effectLst/>
              <a:latin typeface="Arial" charset="0"/>
              <a:cs typeface="Arial" charset="0"/>
            </a:rPr>
            <a:t>evaluation</a:t>
          </a:r>
        </a:p>
      </dsp:txBody>
      <dsp:txXfrm>
        <a:off x="3226993" y="1131585"/>
        <a:ext cx="1775612" cy="887806"/>
      </dsp:txXfrm>
    </dsp:sp>
    <dsp:sp modelId="{73161DB7-E3C5-4767-851D-BBA713B9A29B}">
      <dsp:nvSpPr>
        <dsp:cNvPr id="0" name=""/>
        <dsp:cNvSpPr/>
      </dsp:nvSpPr>
      <dsp:spPr>
        <a:xfrm>
          <a:off x="4256" y="239227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Collect data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related to out come</a:t>
          </a:r>
        </a:p>
      </dsp:txBody>
      <dsp:txXfrm>
        <a:off x="4256" y="2392270"/>
        <a:ext cx="1775612" cy="887806"/>
      </dsp:txXfrm>
    </dsp:sp>
    <dsp:sp modelId="{ED812C30-0BDB-404F-95B2-79126D0B0CE6}">
      <dsp:nvSpPr>
        <dsp:cNvPr id="0" name=""/>
        <dsp:cNvSpPr/>
      </dsp:nvSpPr>
      <dsp:spPr>
        <a:xfrm>
          <a:off x="2152748" y="239227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Compare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 data with outcome</a:t>
          </a:r>
        </a:p>
      </dsp:txBody>
      <dsp:txXfrm>
        <a:off x="2152748" y="2392270"/>
        <a:ext cx="1775612" cy="887806"/>
      </dsp:txXfrm>
    </dsp:sp>
    <dsp:sp modelId="{B8B765A9-7E71-4D88-BE17-FEF3966B37D3}">
      <dsp:nvSpPr>
        <dsp:cNvPr id="0" name=""/>
        <dsp:cNvSpPr/>
      </dsp:nvSpPr>
      <dsp:spPr>
        <a:xfrm>
          <a:off x="4301239" y="239227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Draw conclusion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 about problem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status</a:t>
          </a:r>
        </a:p>
      </dsp:txBody>
      <dsp:txXfrm>
        <a:off x="4301239" y="2392270"/>
        <a:ext cx="1775612" cy="887806"/>
      </dsp:txXfrm>
    </dsp:sp>
    <dsp:sp modelId="{61CAABE6-35EF-4C06-818A-2CF10723B25D}">
      <dsp:nvSpPr>
        <dsp:cNvPr id="0" name=""/>
        <dsp:cNvSpPr/>
      </dsp:nvSpPr>
      <dsp:spPr>
        <a:xfrm>
          <a:off x="6449730" y="239227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Continue, modify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Or terminate the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Client’s plan</a:t>
          </a:r>
        </a:p>
      </dsp:txBody>
      <dsp:txXfrm>
        <a:off x="6449730" y="2392270"/>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3C2F6-6BA1-4965-B7C6-870D940635B1}">
      <dsp:nvSpPr>
        <dsp:cNvPr id="0" name=""/>
        <dsp:cNvSpPr/>
      </dsp:nvSpPr>
      <dsp:spPr>
        <a:xfrm>
          <a:off x="4153693" y="2017629"/>
          <a:ext cx="3253198" cy="376403"/>
        </a:xfrm>
        <a:custGeom>
          <a:avLst/>
          <a:gdLst/>
          <a:ahLst/>
          <a:cxnLst/>
          <a:rect l="0" t="0" r="0" b="0"/>
          <a:pathLst>
            <a:path>
              <a:moveTo>
                <a:pt x="0" y="0"/>
              </a:moveTo>
              <a:lnTo>
                <a:pt x="0" y="188201"/>
              </a:lnTo>
              <a:lnTo>
                <a:pt x="3253198" y="188201"/>
              </a:lnTo>
              <a:lnTo>
                <a:pt x="3253198" y="3764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7F00D0-CBEC-4B0F-B051-1DA22003E78C}">
      <dsp:nvSpPr>
        <dsp:cNvPr id="0" name=""/>
        <dsp:cNvSpPr/>
      </dsp:nvSpPr>
      <dsp:spPr>
        <a:xfrm>
          <a:off x="4153693" y="2017629"/>
          <a:ext cx="1084399" cy="376403"/>
        </a:xfrm>
        <a:custGeom>
          <a:avLst/>
          <a:gdLst/>
          <a:ahLst/>
          <a:cxnLst/>
          <a:rect l="0" t="0" r="0" b="0"/>
          <a:pathLst>
            <a:path>
              <a:moveTo>
                <a:pt x="0" y="0"/>
              </a:moveTo>
              <a:lnTo>
                <a:pt x="0" y="188201"/>
              </a:lnTo>
              <a:lnTo>
                <a:pt x="1084399" y="188201"/>
              </a:lnTo>
              <a:lnTo>
                <a:pt x="1084399" y="3764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93A03-7EB0-47A4-BBA5-73BFB6341D49}">
      <dsp:nvSpPr>
        <dsp:cNvPr id="0" name=""/>
        <dsp:cNvSpPr/>
      </dsp:nvSpPr>
      <dsp:spPr>
        <a:xfrm>
          <a:off x="3069294" y="2017629"/>
          <a:ext cx="1084399" cy="376403"/>
        </a:xfrm>
        <a:custGeom>
          <a:avLst/>
          <a:gdLst/>
          <a:ahLst/>
          <a:cxnLst/>
          <a:rect l="0" t="0" r="0" b="0"/>
          <a:pathLst>
            <a:path>
              <a:moveTo>
                <a:pt x="1084399" y="0"/>
              </a:moveTo>
              <a:lnTo>
                <a:pt x="1084399" y="188201"/>
              </a:lnTo>
              <a:lnTo>
                <a:pt x="0" y="188201"/>
              </a:lnTo>
              <a:lnTo>
                <a:pt x="0" y="3764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1239B-2CCE-4A4C-9357-B5189E8D9F47}">
      <dsp:nvSpPr>
        <dsp:cNvPr id="0" name=""/>
        <dsp:cNvSpPr/>
      </dsp:nvSpPr>
      <dsp:spPr>
        <a:xfrm>
          <a:off x="900495" y="2017629"/>
          <a:ext cx="3253198" cy="376403"/>
        </a:xfrm>
        <a:custGeom>
          <a:avLst/>
          <a:gdLst/>
          <a:ahLst/>
          <a:cxnLst/>
          <a:rect l="0" t="0" r="0" b="0"/>
          <a:pathLst>
            <a:path>
              <a:moveTo>
                <a:pt x="3253198" y="0"/>
              </a:moveTo>
              <a:lnTo>
                <a:pt x="3253198" y="188201"/>
              </a:lnTo>
              <a:lnTo>
                <a:pt x="0" y="188201"/>
              </a:lnTo>
              <a:lnTo>
                <a:pt x="0" y="3764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986C7-712E-4FB8-808B-24BB77BBCD8A}">
      <dsp:nvSpPr>
        <dsp:cNvPr id="0" name=""/>
        <dsp:cNvSpPr/>
      </dsp:nvSpPr>
      <dsp:spPr>
        <a:xfrm>
          <a:off x="3257495" y="1121431"/>
          <a:ext cx="1792396" cy="896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Century Gothic" pitchFamily="34" charset="0"/>
              <a:cs typeface="Arial" charset="0"/>
            </a:rPr>
            <a:t>Assessment</a:t>
          </a:r>
        </a:p>
      </dsp:txBody>
      <dsp:txXfrm>
        <a:off x="3257495" y="1121431"/>
        <a:ext cx="1792396" cy="896198"/>
      </dsp:txXfrm>
    </dsp:sp>
    <dsp:sp modelId="{2C35085A-95B3-47D4-8F5D-EE5B9EFD2E22}">
      <dsp:nvSpPr>
        <dsp:cNvPr id="0" name=""/>
        <dsp:cNvSpPr/>
      </dsp:nvSpPr>
      <dsp:spPr>
        <a:xfrm>
          <a:off x="4297" y="2394032"/>
          <a:ext cx="1792396" cy="896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Arial" charset="0"/>
              <a:cs typeface="Arial" charset="0"/>
            </a:rPr>
            <a:t>Data </a:t>
          </a:r>
          <a:r>
            <a:rPr kumimoji="0" lang="en-US" altLang="en-US" sz="2400" b="1" i="0" u="none" strike="noStrike" kern="1200" cap="none" normalizeH="0" baseline="0" smtClean="0">
              <a:ln>
                <a:noFill/>
              </a:ln>
              <a:solidFill>
                <a:schemeClr val="tx1"/>
              </a:solidFill>
              <a:effectLst/>
              <a:latin typeface="Century Gothic" pitchFamily="34" charset="0"/>
              <a:cs typeface="Arial" charset="0"/>
            </a:rPr>
            <a:t>collection</a:t>
          </a:r>
          <a:r>
            <a:rPr kumimoji="0" lang="en-US" altLang="en-US" sz="2400" b="0" i="0" u="none" strike="noStrike" kern="1200" cap="none" normalizeH="0" baseline="0" smtClean="0">
              <a:ln>
                <a:noFill/>
              </a:ln>
              <a:solidFill>
                <a:schemeClr val="tx1"/>
              </a:solidFill>
              <a:effectLst/>
              <a:latin typeface="Arial" charset="0"/>
              <a:cs typeface="Arial" charset="0"/>
            </a:rPr>
            <a:t> </a:t>
          </a:r>
        </a:p>
      </dsp:txBody>
      <dsp:txXfrm>
        <a:off x="4297" y="2394032"/>
        <a:ext cx="1792396" cy="896198"/>
      </dsp:txXfrm>
    </dsp:sp>
    <dsp:sp modelId="{4CF1DB5B-7747-4FFC-83AD-374F6C16D40C}">
      <dsp:nvSpPr>
        <dsp:cNvPr id="0" name=""/>
        <dsp:cNvSpPr/>
      </dsp:nvSpPr>
      <dsp:spPr>
        <a:xfrm>
          <a:off x="2173096" y="2394032"/>
          <a:ext cx="1792396" cy="896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Century Gothic" pitchFamily="34" charset="0"/>
              <a:cs typeface="Arial" charset="0"/>
            </a:rPr>
            <a:t>Organize data</a:t>
          </a:r>
        </a:p>
      </dsp:txBody>
      <dsp:txXfrm>
        <a:off x="2173096" y="2394032"/>
        <a:ext cx="1792396" cy="896198"/>
      </dsp:txXfrm>
    </dsp:sp>
    <dsp:sp modelId="{C89C4306-D1CD-43AE-BA81-CBF9BEAB6A43}">
      <dsp:nvSpPr>
        <dsp:cNvPr id="0" name=""/>
        <dsp:cNvSpPr/>
      </dsp:nvSpPr>
      <dsp:spPr>
        <a:xfrm>
          <a:off x="4341895" y="2394032"/>
          <a:ext cx="1792396" cy="896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Century Gothic" pitchFamily="34" charset="0"/>
              <a:cs typeface="Arial" charset="0"/>
            </a:rPr>
            <a:t>Validate data</a:t>
          </a:r>
        </a:p>
      </dsp:txBody>
      <dsp:txXfrm>
        <a:off x="4341895" y="2394032"/>
        <a:ext cx="1792396" cy="896198"/>
      </dsp:txXfrm>
    </dsp:sp>
    <dsp:sp modelId="{A37AA222-B28B-46AF-ACEC-02CC722C5DFA}">
      <dsp:nvSpPr>
        <dsp:cNvPr id="0" name=""/>
        <dsp:cNvSpPr/>
      </dsp:nvSpPr>
      <dsp:spPr>
        <a:xfrm>
          <a:off x="6510694" y="2394032"/>
          <a:ext cx="1792396" cy="896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400" b="1" i="0" u="none" strike="noStrike" kern="1200" cap="none" normalizeH="0" baseline="0" smtClean="0">
              <a:ln>
                <a:noFill/>
              </a:ln>
              <a:solidFill>
                <a:schemeClr val="tx1"/>
              </a:solidFill>
              <a:effectLst/>
              <a:latin typeface="Century Gothic" pitchFamily="34" charset="0"/>
              <a:cs typeface="Arial" charset="0"/>
            </a:rPr>
            <a:t>Document data</a:t>
          </a:r>
        </a:p>
      </dsp:txBody>
      <dsp:txXfrm>
        <a:off x="6510694" y="2394032"/>
        <a:ext cx="1792396" cy="896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53DAF-FE5C-4D51-8ED7-99083EA8679B}">
      <dsp:nvSpPr>
        <dsp:cNvPr id="0" name=""/>
        <dsp:cNvSpPr/>
      </dsp:nvSpPr>
      <dsp:spPr>
        <a:xfrm>
          <a:off x="4152106" y="1950911"/>
          <a:ext cx="2937645" cy="509839"/>
        </a:xfrm>
        <a:custGeom>
          <a:avLst/>
          <a:gdLst/>
          <a:ahLst/>
          <a:cxnLst/>
          <a:rect l="0" t="0" r="0" b="0"/>
          <a:pathLst>
            <a:path>
              <a:moveTo>
                <a:pt x="0" y="0"/>
              </a:moveTo>
              <a:lnTo>
                <a:pt x="0" y="254919"/>
              </a:lnTo>
              <a:lnTo>
                <a:pt x="2937645" y="254919"/>
              </a:lnTo>
              <a:lnTo>
                <a:pt x="2937645" y="5098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3FFC6-F582-4F74-9506-6610E5B7A7B6}">
      <dsp:nvSpPr>
        <dsp:cNvPr id="0" name=""/>
        <dsp:cNvSpPr/>
      </dsp:nvSpPr>
      <dsp:spPr>
        <a:xfrm>
          <a:off x="4106386" y="1950911"/>
          <a:ext cx="91440" cy="509839"/>
        </a:xfrm>
        <a:custGeom>
          <a:avLst/>
          <a:gdLst/>
          <a:ahLst/>
          <a:cxnLst/>
          <a:rect l="0" t="0" r="0" b="0"/>
          <a:pathLst>
            <a:path>
              <a:moveTo>
                <a:pt x="45720" y="0"/>
              </a:moveTo>
              <a:lnTo>
                <a:pt x="45720" y="5098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C53DD9-9E53-4FBE-91DD-D9AE2C1373CE}">
      <dsp:nvSpPr>
        <dsp:cNvPr id="0" name=""/>
        <dsp:cNvSpPr/>
      </dsp:nvSpPr>
      <dsp:spPr>
        <a:xfrm>
          <a:off x="1214460" y="1950911"/>
          <a:ext cx="2937645" cy="509839"/>
        </a:xfrm>
        <a:custGeom>
          <a:avLst/>
          <a:gdLst/>
          <a:ahLst/>
          <a:cxnLst/>
          <a:rect l="0" t="0" r="0" b="0"/>
          <a:pathLst>
            <a:path>
              <a:moveTo>
                <a:pt x="2937645" y="0"/>
              </a:moveTo>
              <a:lnTo>
                <a:pt x="2937645" y="254919"/>
              </a:lnTo>
              <a:lnTo>
                <a:pt x="0" y="254919"/>
              </a:lnTo>
              <a:lnTo>
                <a:pt x="0" y="5098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BE701-DF61-4301-A118-9A8B962494D5}">
      <dsp:nvSpPr>
        <dsp:cNvPr id="0" name=""/>
        <dsp:cNvSpPr/>
      </dsp:nvSpPr>
      <dsp:spPr>
        <a:xfrm>
          <a:off x="2938203" y="737008"/>
          <a:ext cx="2427806" cy="1213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500" b="1" i="0" u="none" strike="noStrike" kern="1200" cap="none" normalizeH="0" baseline="0" smtClean="0">
              <a:ln>
                <a:noFill/>
              </a:ln>
              <a:solidFill>
                <a:schemeClr val="tx1"/>
              </a:solidFill>
              <a:effectLst/>
              <a:latin typeface="Century Gothic" pitchFamily="34" charset="0"/>
              <a:cs typeface="Arial" charset="0"/>
            </a:rPr>
            <a:t>Diagnosis </a:t>
          </a:r>
        </a:p>
      </dsp:txBody>
      <dsp:txXfrm>
        <a:off x="2938203" y="737008"/>
        <a:ext cx="2427806" cy="1213903"/>
      </dsp:txXfrm>
    </dsp:sp>
    <dsp:sp modelId="{54919C3F-8059-4902-B29E-C9823FBCC014}">
      <dsp:nvSpPr>
        <dsp:cNvPr id="0" name=""/>
        <dsp:cNvSpPr/>
      </dsp:nvSpPr>
      <dsp:spPr>
        <a:xfrm>
          <a:off x="557" y="2460750"/>
          <a:ext cx="2427806" cy="1213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500" b="1" i="0" u="none" strike="noStrike" kern="1200" cap="none" normalizeH="0" baseline="0" smtClean="0">
              <a:ln>
                <a:noFill/>
              </a:ln>
              <a:solidFill>
                <a:schemeClr val="tx1"/>
              </a:solidFill>
              <a:effectLst/>
              <a:latin typeface="Century Gothic" pitchFamily="34" charset="0"/>
              <a:cs typeface="Arial" charset="0"/>
            </a:rPr>
            <a:t>Analyze data</a:t>
          </a:r>
        </a:p>
      </dsp:txBody>
      <dsp:txXfrm>
        <a:off x="557" y="2460750"/>
        <a:ext cx="2427806" cy="1213903"/>
      </dsp:txXfrm>
    </dsp:sp>
    <dsp:sp modelId="{DAD624C3-00F5-4898-8F09-31632A8FC40D}">
      <dsp:nvSpPr>
        <dsp:cNvPr id="0" name=""/>
        <dsp:cNvSpPr/>
      </dsp:nvSpPr>
      <dsp:spPr>
        <a:xfrm>
          <a:off x="2938203" y="2460750"/>
          <a:ext cx="2427806" cy="1213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500" b="1" i="0" u="none" strike="noStrike" kern="1200" cap="none" normalizeH="0" baseline="0" smtClean="0">
              <a:ln>
                <a:noFill/>
              </a:ln>
              <a:solidFill>
                <a:schemeClr val="tx1"/>
              </a:solidFill>
              <a:effectLst/>
              <a:latin typeface="Century Gothic" pitchFamily="34" charset="0"/>
              <a:cs typeface="Arial" charset="0"/>
            </a:rPr>
            <a:t>Identify health</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500" b="1" i="0" u="none" strike="noStrike" kern="1200" cap="none" normalizeH="0" baseline="0" smtClean="0">
              <a:ln>
                <a:noFill/>
              </a:ln>
              <a:solidFill>
                <a:schemeClr val="tx1"/>
              </a:solidFill>
              <a:effectLst/>
              <a:latin typeface="Arial" charset="0"/>
              <a:cs typeface="Arial" charset="0"/>
            </a:rPr>
            <a:t> </a:t>
          </a:r>
          <a:r>
            <a:rPr kumimoji="0" lang="en-US" altLang="en-US" sz="2500" b="1" i="0" u="none" strike="noStrike" kern="1200" cap="none" normalizeH="0" baseline="0" smtClean="0">
              <a:ln>
                <a:noFill/>
              </a:ln>
              <a:solidFill>
                <a:schemeClr val="tx1"/>
              </a:solidFill>
              <a:effectLst/>
              <a:latin typeface="Century Gothic" pitchFamily="34" charset="0"/>
              <a:cs typeface="Arial" charset="0"/>
            </a:rPr>
            <a:t>problems</a:t>
          </a:r>
        </a:p>
      </dsp:txBody>
      <dsp:txXfrm>
        <a:off x="2938203" y="2460750"/>
        <a:ext cx="2427806" cy="1213903"/>
      </dsp:txXfrm>
    </dsp:sp>
    <dsp:sp modelId="{5D282DB1-5CC1-4648-BB0A-FACE58F6DC9A}">
      <dsp:nvSpPr>
        <dsp:cNvPr id="0" name=""/>
        <dsp:cNvSpPr/>
      </dsp:nvSpPr>
      <dsp:spPr>
        <a:xfrm>
          <a:off x="5875849" y="2460750"/>
          <a:ext cx="2427806" cy="1213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500" b="1" i="0" u="none" strike="noStrike" kern="1200" cap="none" normalizeH="0" baseline="0" smtClean="0">
              <a:ln>
                <a:noFill/>
              </a:ln>
              <a:solidFill>
                <a:schemeClr val="tx1"/>
              </a:solidFill>
              <a:effectLst/>
              <a:latin typeface="Century Gothic" pitchFamily="34" charset="0"/>
              <a:cs typeface="Arial" charset="0"/>
            </a:rPr>
            <a:t>Formulate diagnostic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500" b="1" i="0" u="none" strike="noStrike" kern="1200" cap="none" normalizeH="0" baseline="0" smtClean="0">
              <a:ln>
                <a:noFill/>
              </a:ln>
              <a:solidFill>
                <a:schemeClr val="tx1"/>
              </a:solidFill>
              <a:effectLst/>
              <a:latin typeface="Century Gothic" pitchFamily="34" charset="0"/>
              <a:cs typeface="Arial" charset="0"/>
            </a:rPr>
            <a:t>statement</a:t>
          </a:r>
        </a:p>
      </dsp:txBody>
      <dsp:txXfrm>
        <a:off x="5875849" y="2460750"/>
        <a:ext cx="2427806" cy="1213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3DF6F-E329-48EB-8F3F-A1CEE175D82B}">
      <dsp:nvSpPr>
        <dsp:cNvPr id="0" name=""/>
        <dsp:cNvSpPr/>
      </dsp:nvSpPr>
      <dsp:spPr>
        <a:xfrm>
          <a:off x="4037806" y="1957928"/>
          <a:ext cx="2856777" cy="495804"/>
        </a:xfrm>
        <a:custGeom>
          <a:avLst/>
          <a:gdLst/>
          <a:ahLst/>
          <a:cxnLst/>
          <a:rect l="0" t="0" r="0" b="0"/>
          <a:pathLst>
            <a:path>
              <a:moveTo>
                <a:pt x="0" y="0"/>
              </a:moveTo>
              <a:lnTo>
                <a:pt x="0" y="247902"/>
              </a:lnTo>
              <a:lnTo>
                <a:pt x="2856777" y="247902"/>
              </a:lnTo>
              <a:lnTo>
                <a:pt x="2856777" y="495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7948D0-9444-49D6-81C1-430440055408}">
      <dsp:nvSpPr>
        <dsp:cNvPr id="0" name=""/>
        <dsp:cNvSpPr/>
      </dsp:nvSpPr>
      <dsp:spPr>
        <a:xfrm>
          <a:off x="3992086" y="1957928"/>
          <a:ext cx="91440" cy="495804"/>
        </a:xfrm>
        <a:custGeom>
          <a:avLst/>
          <a:gdLst/>
          <a:ahLst/>
          <a:cxnLst/>
          <a:rect l="0" t="0" r="0" b="0"/>
          <a:pathLst>
            <a:path>
              <a:moveTo>
                <a:pt x="45720" y="0"/>
              </a:moveTo>
              <a:lnTo>
                <a:pt x="45720" y="495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B7BDA-6D97-4F50-993A-751956ADD59D}">
      <dsp:nvSpPr>
        <dsp:cNvPr id="0" name=""/>
        <dsp:cNvSpPr/>
      </dsp:nvSpPr>
      <dsp:spPr>
        <a:xfrm>
          <a:off x="1181028" y="1957928"/>
          <a:ext cx="2856777" cy="495804"/>
        </a:xfrm>
        <a:custGeom>
          <a:avLst/>
          <a:gdLst/>
          <a:ahLst/>
          <a:cxnLst/>
          <a:rect l="0" t="0" r="0" b="0"/>
          <a:pathLst>
            <a:path>
              <a:moveTo>
                <a:pt x="2856777" y="0"/>
              </a:moveTo>
              <a:lnTo>
                <a:pt x="2856777" y="247902"/>
              </a:lnTo>
              <a:lnTo>
                <a:pt x="0" y="247902"/>
              </a:lnTo>
              <a:lnTo>
                <a:pt x="0" y="495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7D008C-1509-4C02-97F3-8BB4B320EB78}">
      <dsp:nvSpPr>
        <dsp:cNvPr id="0" name=""/>
        <dsp:cNvSpPr/>
      </dsp:nvSpPr>
      <dsp:spPr>
        <a:xfrm>
          <a:off x="2857319" y="777442"/>
          <a:ext cx="2360973" cy="11804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Century Gothic" pitchFamily="34" charset="0"/>
              <a:cs typeface="Arial" charset="0"/>
            </a:rPr>
            <a:t>planning</a:t>
          </a:r>
        </a:p>
      </dsp:txBody>
      <dsp:txXfrm>
        <a:off x="2857319" y="777442"/>
        <a:ext cx="2360973" cy="1180486"/>
      </dsp:txXfrm>
    </dsp:sp>
    <dsp:sp modelId="{9CB30EDB-5623-42B8-B74B-B869C0B5EFFD}">
      <dsp:nvSpPr>
        <dsp:cNvPr id="0" name=""/>
        <dsp:cNvSpPr/>
      </dsp:nvSpPr>
      <dsp:spPr>
        <a:xfrm>
          <a:off x="542" y="2453733"/>
          <a:ext cx="2360973" cy="11804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Century Gothic" pitchFamily="34" charset="0"/>
              <a:cs typeface="Arial" charset="0"/>
            </a:rPr>
            <a:t>Prioritize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Century Gothic" pitchFamily="34" charset="0"/>
              <a:cs typeface="Arial" charset="0"/>
            </a:rPr>
            <a:t> problem/diagnosis</a:t>
          </a:r>
        </a:p>
      </dsp:txBody>
      <dsp:txXfrm>
        <a:off x="542" y="2453733"/>
        <a:ext cx="2360973" cy="1180486"/>
      </dsp:txXfrm>
    </dsp:sp>
    <dsp:sp modelId="{E796DE8A-E4FB-4887-BD81-BBB43BABC7E0}">
      <dsp:nvSpPr>
        <dsp:cNvPr id="0" name=""/>
        <dsp:cNvSpPr/>
      </dsp:nvSpPr>
      <dsp:spPr>
        <a:xfrm>
          <a:off x="2857319" y="2453733"/>
          <a:ext cx="2360973" cy="11804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Century Gothic" pitchFamily="34" charset="0"/>
              <a:cs typeface="Arial" charset="0"/>
            </a:rPr>
            <a:t>Formulate goals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Century Gothic" pitchFamily="34" charset="0"/>
              <a:cs typeface="Arial" charset="0"/>
            </a:rPr>
            <a:t>Desired out comes</a:t>
          </a:r>
        </a:p>
      </dsp:txBody>
      <dsp:txXfrm>
        <a:off x="2857319" y="2453733"/>
        <a:ext cx="2360973" cy="1180486"/>
      </dsp:txXfrm>
    </dsp:sp>
    <dsp:sp modelId="{2A2DA0C4-6CA0-4F87-9018-39546C252459}">
      <dsp:nvSpPr>
        <dsp:cNvPr id="0" name=""/>
        <dsp:cNvSpPr/>
      </dsp:nvSpPr>
      <dsp:spPr>
        <a:xfrm>
          <a:off x="5714097" y="2453733"/>
          <a:ext cx="2360973" cy="11804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Century Gothic" pitchFamily="34" charset="0"/>
              <a:cs typeface="Arial" charset="0"/>
            </a:rPr>
            <a:t>Select nursing</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smtClean="0">
              <a:ln>
                <a:noFill/>
              </a:ln>
              <a:solidFill>
                <a:schemeClr val="tx1"/>
              </a:solidFill>
              <a:effectLst/>
              <a:latin typeface="Century Gothic" pitchFamily="34" charset="0"/>
              <a:cs typeface="Arial" charset="0"/>
            </a:rPr>
            <a:t> intervention</a:t>
          </a:r>
          <a:r>
            <a:rPr kumimoji="0" lang="en-US" altLang="en-US" sz="2000" b="0" i="0" u="none" strike="noStrike" kern="1200" cap="none" normalizeH="0" baseline="0" smtClean="0">
              <a:ln>
                <a:noFill/>
              </a:ln>
              <a:solidFill>
                <a:schemeClr val="tx1"/>
              </a:solidFill>
              <a:effectLst/>
              <a:latin typeface="Century Gothic" pitchFamily="34" charset="0"/>
              <a:cs typeface="Arial" charset="0"/>
            </a:rPr>
            <a:t> </a:t>
          </a:r>
        </a:p>
      </dsp:txBody>
      <dsp:txXfrm>
        <a:off x="5714097" y="2453733"/>
        <a:ext cx="2360973" cy="11804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59781-2D54-4041-B281-23C3A01D026D}">
      <dsp:nvSpPr>
        <dsp:cNvPr id="0" name=""/>
        <dsp:cNvSpPr/>
      </dsp:nvSpPr>
      <dsp:spPr>
        <a:xfrm>
          <a:off x="4321969" y="2010004"/>
          <a:ext cx="3384992" cy="391652"/>
        </a:xfrm>
        <a:custGeom>
          <a:avLst/>
          <a:gdLst/>
          <a:ahLst/>
          <a:cxnLst/>
          <a:rect l="0" t="0" r="0" b="0"/>
          <a:pathLst>
            <a:path>
              <a:moveTo>
                <a:pt x="0" y="0"/>
              </a:moveTo>
              <a:lnTo>
                <a:pt x="0" y="195826"/>
              </a:lnTo>
              <a:lnTo>
                <a:pt x="3384992" y="195826"/>
              </a:lnTo>
              <a:lnTo>
                <a:pt x="3384992" y="3916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B74592-FF87-4545-B962-52DE08628111}">
      <dsp:nvSpPr>
        <dsp:cNvPr id="0" name=""/>
        <dsp:cNvSpPr/>
      </dsp:nvSpPr>
      <dsp:spPr>
        <a:xfrm>
          <a:off x="4321969" y="2010004"/>
          <a:ext cx="1128330" cy="391652"/>
        </a:xfrm>
        <a:custGeom>
          <a:avLst/>
          <a:gdLst/>
          <a:ahLst/>
          <a:cxnLst/>
          <a:rect l="0" t="0" r="0" b="0"/>
          <a:pathLst>
            <a:path>
              <a:moveTo>
                <a:pt x="0" y="0"/>
              </a:moveTo>
              <a:lnTo>
                <a:pt x="0" y="195826"/>
              </a:lnTo>
              <a:lnTo>
                <a:pt x="1128330" y="195826"/>
              </a:lnTo>
              <a:lnTo>
                <a:pt x="1128330" y="3916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37D4BC-A52B-4B32-883C-CDCD5D514DAF}">
      <dsp:nvSpPr>
        <dsp:cNvPr id="0" name=""/>
        <dsp:cNvSpPr/>
      </dsp:nvSpPr>
      <dsp:spPr>
        <a:xfrm>
          <a:off x="3193638" y="2010004"/>
          <a:ext cx="1128330" cy="391652"/>
        </a:xfrm>
        <a:custGeom>
          <a:avLst/>
          <a:gdLst/>
          <a:ahLst/>
          <a:cxnLst/>
          <a:rect l="0" t="0" r="0" b="0"/>
          <a:pathLst>
            <a:path>
              <a:moveTo>
                <a:pt x="1128330" y="0"/>
              </a:moveTo>
              <a:lnTo>
                <a:pt x="1128330" y="195826"/>
              </a:lnTo>
              <a:lnTo>
                <a:pt x="0" y="195826"/>
              </a:lnTo>
              <a:lnTo>
                <a:pt x="0" y="3916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D4E419-978C-4D0F-95E0-EF255C1A4C15}">
      <dsp:nvSpPr>
        <dsp:cNvPr id="0" name=""/>
        <dsp:cNvSpPr/>
      </dsp:nvSpPr>
      <dsp:spPr>
        <a:xfrm>
          <a:off x="936976" y="2010004"/>
          <a:ext cx="3384992" cy="391652"/>
        </a:xfrm>
        <a:custGeom>
          <a:avLst/>
          <a:gdLst/>
          <a:ahLst/>
          <a:cxnLst/>
          <a:rect l="0" t="0" r="0" b="0"/>
          <a:pathLst>
            <a:path>
              <a:moveTo>
                <a:pt x="3384992" y="0"/>
              </a:moveTo>
              <a:lnTo>
                <a:pt x="3384992" y="195826"/>
              </a:lnTo>
              <a:lnTo>
                <a:pt x="0" y="195826"/>
              </a:lnTo>
              <a:lnTo>
                <a:pt x="0" y="3916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63CBF2-8E87-4FCE-9A02-54AB40539584}">
      <dsp:nvSpPr>
        <dsp:cNvPr id="0" name=""/>
        <dsp:cNvSpPr/>
      </dsp:nvSpPr>
      <dsp:spPr>
        <a:xfrm>
          <a:off x="3389464" y="1077500"/>
          <a:ext cx="1865009" cy="93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chemeClr val="tx1"/>
              </a:solidFill>
              <a:effectLst/>
              <a:latin typeface="Century Gothic" pitchFamily="34" charset="0"/>
              <a:cs typeface="Arial" charset="0"/>
            </a:rPr>
            <a:t>Implementation</a:t>
          </a:r>
        </a:p>
      </dsp:txBody>
      <dsp:txXfrm>
        <a:off x="3389464" y="1077500"/>
        <a:ext cx="1865009" cy="932504"/>
      </dsp:txXfrm>
    </dsp:sp>
    <dsp:sp modelId="{9371525C-40B8-469E-A346-EF0B2AFB5A9F}">
      <dsp:nvSpPr>
        <dsp:cNvPr id="0" name=""/>
        <dsp:cNvSpPr/>
      </dsp:nvSpPr>
      <dsp:spPr>
        <a:xfrm>
          <a:off x="4471" y="2401657"/>
          <a:ext cx="1865009" cy="93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chemeClr val="tx1"/>
              </a:solidFill>
              <a:effectLst/>
              <a:latin typeface="Century Gothic" pitchFamily="34" charset="0"/>
              <a:cs typeface="Arial" charset="0"/>
            </a:rPr>
            <a:t>Reassess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chemeClr val="tx1"/>
              </a:solidFill>
              <a:effectLst/>
              <a:latin typeface="Century Gothic" pitchFamily="34" charset="0"/>
              <a:cs typeface="Arial" charset="0"/>
            </a:rPr>
            <a:t>the client</a:t>
          </a:r>
        </a:p>
      </dsp:txBody>
      <dsp:txXfrm>
        <a:off x="4471" y="2401657"/>
        <a:ext cx="1865009" cy="932504"/>
      </dsp:txXfrm>
    </dsp:sp>
    <dsp:sp modelId="{7BCC15FA-FD7C-4E22-ADD6-458CE0D29CE7}">
      <dsp:nvSpPr>
        <dsp:cNvPr id="0" name=""/>
        <dsp:cNvSpPr/>
      </dsp:nvSpPr>
      <dsp:spPr>
        <a:xfrm>
          <a:off x="2261133" y="2401657"/>
          <a:ext cx="1865009" cy="93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chemeClr val="tx1"/>
              </a:solidFill>
              <a:effectLst/>
              <a:latin typeface="Century Gothic" pitchFamily="34" charset="0"/>
              <a:cs typeface="Arial" charset="0"/>
            </a:rPr>
            <a:t>Determine the nurse's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chemeClr val="tx1"/>
              </a:solidFill>
              <a:effectLst/>
              <a:latin typeface="Century Gothic" pitchFamily="34" charset="0"/>
              <a:cs typeface="Arial" charset="0"/>
            </a:rPr>
            <a:t> need for assistance</a:t>
          </a:r>
        </a:p>
      </dsp:txBody>
      <dsp:txXfrm>
        <a:off x="2261133" y="2401657"/>
        <a:ext cx="1865009" cy="932504"/>
      </dsp:txXfrm>
    </dsp:sp>
    <dsp:sp modelId="{334B1249-A7C2-4732-ADA1-DC9FF53AD490}">
      <dsp:nvSpPr>
        <dsp:cNvPr id="0" name=""/>
        <dsp:cNvSpPr/>
      </dsp:nvSpPr>
      <dsp:spPr>
        <a:xfrm>
          <a:off x="4517795" y="2401657"/>
          <a:ext cx="1865009" cy="93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chemeClr val="tx1"/>
              </a:solidFill>
              <a:effectLst/>
              <a:latin typeface="Century Gothic" pitchFamily="34" charset="0"/>
              <a:cs typeface="Arial" charset="0"/>
            </a:rPr>
            <a:t>Implement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chemeClr val="tx1"/>
              </a:solidFill>
              <a:effectLst/>
              <a:latin typeface="Century Gothic" pitchFamily="34" charset="0"/>
              <a:cs typeface="Arial" charset="0"/>
            </a:rPr>
            <a:t>nursing orders</a:t>
          </a:r>
        </a:p>
      </dsp:txBody>
      <dsp:txXfrm>
        <a:off x="4517795" y="2401657"/>
        <a:ext cx="1865009" cy="932504"/>
      </dsp:txXfrm>
    </dsp:sp>
    <dsp:sp modelId="{4A842749-44AA-4AE4-8E91-55F0A63D5EBD}">
      <dsp:nvSpPr>
        <dsp:cNvPr id="0" name=""/>
        <dsp:cNvSpPr/>
      </dsp:nvSpPr>
      <dsp:spPr>
        <a:xfrm>
          <a:off x="6774456" y="2401657"/>
          <a:ext cx="1865009" cy="932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chemeClr val="tx1"/>
              </a:solidFill>
              <a:effectLst/>
              <a:latin typeface="Century Gothic" pitchFamily="34" charset="0"/>
              <a:cs typeface="Arial" charset="0"/>
            </a:rPr>
            <a:t>Document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smtClean="0">
              <a:ln>
                <a:noFill/>
              </a:ln>
              <a:solidFill>
                <a:schemeClr val="tx1"/>
              </a:solidFill>
              <a:effectLst/>
              <a:latin typeface="Century Gothic" pitchFamily="34" charset="0"/>
              <a:cs typeface="Arial" charset="0"/>
            </a:rPr>
            <a:t> nursing action </a:t>
          </a:r>
        </a:p>
      </dsp:txBody>
      <dsp:txXfrm>
        <a:off x="6774456" y="2401657"/>
        <a:ext cx="1865009" cy="932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FDE71-DDAA-4D1C-8033-D9375EC41BCF}">
      <dsp:nvSpPr>
        <dsp:cNvPr id="0" name=""/>
        <dsp:cNvSpPr/>
      </dsp:nvSpPr>
      <dsp:spPr>
        <a:xfrm>
          <a:off x="4114799" y="2019391"/>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51B7DE-59F7-4A6D-BD8A-AD6E5EB480DE}">
      <dsp:nvSpPr>
        <dsp:cNvPr id="0" name=""/>
        <dsp:cNvSpPr/>
      </dsp:nvSpPr>
      <dsp:spPr>
        <a:xfrm>
          <a:off x="4114799" y="2019391"/>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1445C1-33D9-452C-A0C9-6913F835F885}">
      <dsp:nvSpPr>
        <dsp:cNvPr id="0" name=""/>
        <dsp:cNvSpPr/>
      </dsp:nvSpPr>
      <dsp:spPr>
        <a:xfrm>
          <a:off x="3040554" y="2019391"/>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D65BF-7A90-4E1E-B482-11528D24F87D}">
      <dsp:nvSpPr>
        <dsp:cNvPr id="0" name=""/>
        <dsp:cNvSpPr/>
      </dsp:nvSpPr>
      <dsp:spPr>
        <a:xfrm>
          <a:off x="892063" y="2019391"/>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AACA3-99C6-44BD-ADD4-7C4EE7A597D0}">
      <dsp:nvSpPr>
        <dsp:cNvPr id="0" name=""/>
        <dsp:cNvSpPr/>
      </dsp:nvSpPr>
      <dsp:spPr>
        <a:xfrm>
          <a:off x="3226993" y="1131585"/>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smtClean="0">
              <a:ln>
                <a:noFill/>
              </a:ln>
              <a:solidFill>
                <a:schemeClr val="tx1"/>
              </a:solidFill>
              <a:effectLst/>
              <a:latin typeface="Arial" charset="0"/>
              <a:cs typeface="Arial" charset="0"/>
            </a:rPr>
            <a:t>evaluation</a:t>
          </a:r>
        </a:p>
      </dsp:txBody>
      <dsp:txXfrm>
        <a:off x="3226993" y="1131585"/>
        <a:ext cx="1775612" cy="887806"/>
      </dsp:txXfrm>
    </dsp:sp>
    <dsp:sp modelId="{D2FE1737-D8D8-4CA7-884A-54E5F952C2DC}">
      <dsp:nvSpPr>
        <dsp:cNvPr id="0" name=""/>
        <dsp:cNvSpPr/>
      </dsp:nvSpPr>
      <dsp:spPr>
        <a:xfrm>
          <a:off x="4256" y="239227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Collect data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related to out come</a:t>
          </a:r>
        </a:p>
      </dsp:txBody>
      <dsp:txXfrm>
        <a:off x="4256" y="2392270"/>
        <a:ext cx="1775612" cy="887806"/>
      </dsp:txXfrm>
    </dsp:sp>
    <dsp:sp modelId="{A031B6D3-54CA-4C6B-85D0-0A1004BB1692}">
      <dsp:nvSpPr>
        <dsp:cNvPr id="0" name=""/>
        <dsp:cNvSpPr/>
      </dsp:nvSpPr>
      <dsp:spPr>
        <a:xfrm>
          <a:off x="2152748" y="239227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Compare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 data with outcome</a:t>
          </a:r>
        </a:p>
      </dsp:txBody>
      <dsp:txXfrm>
        <a:off x="2152748" y="2392270"/>
        <a:ext cx="1775612" cy="887806"/>
      </dsp:txXfrm>
    </dsp:sp>
    <dsp:sp modelId="{B998D3D4-3496-4441-9B31-B631DFCD2484}">
      <dsp:nvSpPr>
        <dsp:cNvPr id="0" name=""/>
        <dsp:cNvSpPr/>
      </dsp:nvSpPr>
      <dsp:spPr>
        <a:xfrm>
          <a:off x="4301239" y="239227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Draw conclusion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 about problem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status</a:t>
          </a:r>
        </a:p>
      </dsp:txBody>
      <dsp:txXfrm>
        <a:off x="4301239" y="2392270"/>
        <a:ext cx="1775612" cy="887806"/>
      </dsp:txXfrm>
    </dsp:sp>
    <dsp:sp modelId="{59CEEAE7-DC06-49F0-B195-13B4D06C6DD4}">
      <dsp:nvSpPr>
        <dsp:cNvPr id="0" name=""/>
        <dsp:cNvSpPr/>
      </dsp:nvSpPr>
      <dsp:spPr>
        <a:xfrm>
          <a:off x="6449730" y="239227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Continue, modify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Or terminate the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smtClean="0">
              <a:ln>
                <a:noFill/>
              </a:ln>
              <a:solidFill>
                <a:schemeClr val="tx1"/>
              </a:solidFill>
              <a:effectLst/>
              <a:latin typeface="Arial" charset="0"/>
              <a:cs typeface="Arial" charset="0"/>
            </a:rPr>
            <a:t>Client’s plan</a:t>
          </a:r>
        </a:p>
      </dsp:txBody>
      <dsp:txXfrm>
        <a:off x="6449730" y="2392270"/>
        <a:ext cx="1775612" cy="8878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3D5A4-1F33-4DB5-BAAB-5B3388E38869}" type="datetimeFigureOut">
              <a:rPr lang="en-US" smtClean="0"/>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E095F-9B22-463A-94F8-96EBD34A225E}" type="slidenum">
              <a:rPr lang="en-US" smtClean="0"/>
              <a:t>‹#›</a:t>
            </a:fld>
            <a:endParaRPr lang="en-US"/>
          </a:p>
        </p:txBody>
      </p:sp>
    </p:spTree>
    <p:extLst>
      <p:ext uri="{BB962C8B-B14F-4D97-AF65-F5344CB8AC3E}">
        <p14:creationId xmlns:p14="http://schemas.microsoft.com/office/powerpoint/2010/main" val="360511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and requirements</a:t>
            </a:r>
            <a:endParaRPr lang="en-US" dirty="0"/>
          </a:p>
        </p:txBody>
      </p:sp>
      <p:sp>
        <p:nvSpPr>
          <p:cNvPr id="4" name="Slide Number Placeholder 3"/>
          <p:cNvSpPr>
            <a:spLocks noGrp="1"/>
          </p:cNvSpPr>
          <p:nvPr>
            <p:ph type="sldNum" sz="quarter" idx="10"/>
          </p:nvPr>
        </p:nvSpPr>
        <p:spPr/>
        <p:txBody>
          <a:bodyPr/>
          <a:lstStyle/>
          <a:p>
            <a:fld id="{534E095F-9B22-463A-94F8-96EBD34A225E}" type="slidenum">
              <a:rPr lang="en-US" smtClean="0"/>
              <a:t>1</a:t>
            </a:fld>
            <a:endParaRPr lang="en-US"/>
          </a:p>
        </p:txBody>
      </p:sp>
    </p:spTree>
    <p:extLst>
      <p:ext uri="{BB962C8B-B14F-4D97-AF65-F5344CB8AC3E}">
        <p14:creationId xmlns:p14="http://schemas.microsoft.com/office/powerpoint/2010/main" val="267334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lvl1pPr algn="r" eaLnBrk="0" hangingPunct="0">
              <a:spcBef>
                <a:spcPct val="30000"/>
              </a:spcBef>
              <a:defRPr sz="1200">
                <a:solidFill>
                  <a:schemeClr val="tx1"/>
                </a:solidFill>
                <a:latin typeface="Times New Roman" pitchFamily="18" charset="0"/>
                <a:cs typeface="Arial" charset="0"/>
              </a:defRPr>
            </a:lvl1pPr>
            <a:lvl2pPr marL="742950" indent="-285750" algn="r" eaLnBrk="0" hangingPunct="0">
              <a:spcBef>
                <a:spcPct val="30000"/>
              </a:spcBef>
              <a:defRPr sz="1200">
                <a:solidFill>
                  <a:schemeClr val="tx1"/>
                </a:solidFill>
                <a:latin typeface="Times New Roman" pitchFamily="18" charset="0"/>
                <a:cs typeface="Arial" charset="0"/>
              </a:defRPr>
            </a:lvl2pPr>
            <a:lvl3pPr marL="1143000" indent="-228600" algn="r" eaLnBrk="0" hangingPunct="0">
              <a:spcBef>
                <a:spcPct val="30000"/>
              </a:spcBef>
              <a:defRPr sz="1200">
                <a:solidFill>
                  <a:schemeClr val="tx1"/>
                </a:solidFill>
                <a:latin typeface="Times New Roman" pitchFamily="18" charset="0"/>
                <a:cs typeface="Arial" charset="0"/>
              </a:defRPr>
            </a:lvl3pPr>
            <a:lvl4pPr marL="1600200" indent="-228600" algn="r" eaLnBrk="0" hangingPunct="0">
              <a:spcBef>
                <a:spcPct val="30000"/>
              </a:spcBef>
              <a:defRPr sz="1200">
                <a:solidFill>
                  <a:schemeClr val="tx1"/>
                </a:solidFill>
                <a:latin typeface="Times New Roman" pitchFamily="18" charset="0"/>
                <a:cs typeface="Arial" charset="0"/>
              </a:defRPr>
            </a:lvl4pPr>
            <a:lvl5pPr marL="2057400" indent="-228600" algn="r" eaLnBrk="0" hangingPunct="0">
              <a:spcBef>
                <a:spcPct val="30000"/>
              </a:spcBef>
              <a:defRPr sz="1200">
                <a:solidFill>
                  <a:schemeClr val="tx1"/>
                </a:solidFill>
                <a:latin typeface="Times New Roman" pitchFamily="18" charset="0"/>
                <a:cs typeface="Arial" charset="0"/>
              </a:defRPr>
            </a:lvl5pPr>
            <a:lvl6pPr marL="2514600" indent="-228600" algn="r" rtl="1"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r" rtl="1"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r" rtl="1"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r" rtl="1"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r>
              <a:rPr lang="en-US" altLang="en-US" smtClean="0"/>
              <a:t>Fundamental of Nursing</a:t>
            </a:r>
          </a:p>
        </p:txBody>
      </p:sp>
      <p:sp>
        <p:nvSpPr>
          <p:cNvPr id="71683" name="Rectangle 3"/>
          <p:cNvSpPr>
            <a:spLocks noGrp="1" noChangeArrowheads="1"/>
          </p:cNvSpPr>
          <p:nvPr>
            <p:ph type="dt" sz="quarter" idx="1"/>
          </p:nvPr>
        </p:nvSpPr>
        <p:spPr>
          <a:noFill/>
        </p:spPr>
        <p:txBody>
          <a:bodyPr/>
          <a:lstStyle>
            <a:lvl1pPr algn="r" eaLnBrk="0" hangingPunct="0">
              <a:spcBef>
                <a:spcPct val="30000"/>
              </a:spcBef>
              <a:defRPr sz="1200">
                <a:solidFill>
                  <a:schemeClr val="tx1"/>
                </a:solidFill>
                <a:latin typeface="Times New Roman" pitchFamily="18" charset="0"/>
                <a:cs typeface="Arial" charset="0"/>
              </a:defRPr>
            </a:lvl1pPr>
            <a:lvl2pPr marL="742950" indent="-285750" algn="r" eaLnBrk="0" hangingPunct="0">
              <a:spcBef>
                <a:spcPct val="30000"/>
              </a:spcBef>
              <a:defRPr sz="1200">
                <a:solidFill>
                  <a:schemeClr val="tx1"/>
                </a:solidFill>
                <a:latin typeface="Times New Roman" pitchFamily="18" charset="0"/>
                <a:cs typeface="Arial" charset="0"/>
              </a:defRPr>
            </a:lvl2pPr>
            <a:lvl3pPr marL="1143000" indent="-228600" algn="r" eaLnBrk="0" hangingPunct="0">
              <a:spcBef>
                <a:spcPct val="30000"/>
              </a:spcBef>
              <a:defRPr sz="1200">
                <a:solidFill>
                  <a:schemeClr val="tx1"/>
                </a:solidFill>
                <a:latin typeface="Times New Roman" pitchFamily="18" charset="0"/>
                <a:cs typeface="Arial" charset="0"/>
              </a:defRPr>
            </a:lvl3pPr>
            <a:lvl4pPr marL="1600200" indent="-228600" algn="r" eaLnBrk="0" hangingPunct="0">
              <a:spcBef>
                <a:spcPct val="30000"/>
              </a:spcBef>
              <a:defRPr sz="1200">
                <a:solidFill>
                  <a:schemeClr val="tx1"/>
                </a:solidFill>
                <a:latin typeface="Times New Roman" pitchFamily="18" charset="0"/>
                <a:cs typeface="Arial" charset="0"/>
              </a:defRPr>
            </a:lvl4pPr>
            <a:lvl5pPr marL="2057400" indent="-228600" algn="r" eaLnBrk="0" hangingPunct="0">
              <a:spcBef>
                <a:spcPct val="30000"/>
              </a:spcBef>
              <a:defRPr sz="1200">
                <a:solidFill>
                  <a:schemeClr val="tx1"/>
                </a:solidFill>
                <a:latin typeface="Times New Roman" pitchFamily="18" charset="0"/>
                <a:cs typeface="Arial" charset="0"/>
              </a:defRPr>
            </a:lvl5pPr>
            <a:lvl6pPr marL="2514600" indent="-228600" algn="r" rtl="1"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r" rtl="1"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r" rtl="1"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r" rtl="1" eaLnBrk="0" fontAlgn="base" hangingPunct="0">
              <a:spcBef>
                <a:spcPct val="30000"/>
              </a:spcBef>
              <a:spcAft>
                <a:spcPct val="0"/>
              </a:spcAft>
              <a:defRPr sz="1200">
                <a:solidFill>
                  <a:schemeClr val="tx1"/>
                </a:solidFill>
                <a:latin typeface="Times New Roman" pitchFamily="18" charset="0"/>
                <a:cs typeface="Arial" charset="0"/>
              </a:defRPr>
            </a:lvl9pPr>
          </a:lstStyle>
          <a:p>
            <a:pPr algn="l" eaLnBrk="1" hangingPunct="1">
              <a:spcBef>
                <a:spcPct val="0"/>
              </a:spcBef>
            </a:pPr>
            <a:fld id="{90B77E16-5182-4EFF-AE2E-97BAC6D5D062}" type="datetime1">
              <a:rPr lang="en-US" altLang="en-US" smtClean="0"/>
              <a:pPr algn="l" eaLnBrk="1" hangingPunct="1">
                <a:spcBef>
                  <a:spcPct val="0"/>
                </a:spcBef>
              </a:pPr>
              <a:t>3/14/2016</a:t>
            </a:fld>
            <a:endParaRPr lang="en-US" altLang="en-US" smtClean="0"/>
          </a:p>
        </p:txBody>
      </p:sp>
      <p:sp>
        <p:nvSpPr>
          <p:cNvPr id="71684" name="Rectangle 6"/>
          <p:cNvSpPr>
            <a:spLocks noGrp="1" noChangeArrowheads="1"/>
          </p:cNvSpPr>
          <p:nvPr>
            <p:ph type="ftr" sz="quarter" idx="4"/>
          </p:nvPr>
        </p:nvSpPr>
        <p:spPr>
          <a:noFill/>
        </p:spPr>
        <p:txBody>
          <a:bodyPr/>
          <a:lstStyle>
            <a:lvl1pPr algn="r" eaLnBrk="0" hangingPunct="0">
              <a:spcBef>
                <a:spcPct val="30000"/>
              </a:spcBef>
              <a:defRPr sz="1200">
                <a:solidFill>
                  <a:schemeClr val="tx1"/>
                </a:solidFill>
                <a:latin typeface="Times New Roman" pitchFamily="18" charset="0"/>
                <a:cs typeface="Arial" charset="0"/>
              </a:defRPr>
            </a:lvl1pPr>
            <a:lvl2pPr marL="742950" indent="-285750" algn="r" eaLnBrk="0" hangingPunct="0">
              <a:spcBef>
                <a:spcPct val="30000"/>
              </a:spcBef>
              <a:defRPr sz="1200">
                <a:solidFill>
                  <a:schemeClr val="tx1"/>
                </a:solidFill>
                <a:latin typeface="Times New Roman" pitchFamily="18" charset="0"/>
                <a:cs typeface="Arial" charset="0"/>
              </a:defRPr>
            </a:lvl2pPr>
            <a:lvl3pPr marL="1143000" indent="-228600" algn="r" eaLnBrk="0" hangingPunct="0">
              <a:spcBef>
                <a:spcPct val="30000"/>
              </a:spcBef>
              <a:defRPr sz="1200">
                <a:solidFill>
                  <a:schemeClr val="tx1"/>
                </a:solidFill>
                <a:latin typeface="Times New Roman" pitchFamily="18" charset="0"/>
                <a:cs typeface="Arial" charset="0"/>
              </a:defRPr>
            </a:lvl3pPr>
            <a:lvl4pPr marL="1600200" indent="-228600" algn="r" eaLnBrk="0" hangingPunct="0">
              <a:spcBef>
                <a:spcPct val="30000"/>
              </a:spcBef>
              <a:defRPr sz="1200">
                <a:solidFill>
                  <a:schemeClr val="tx1"/>
                </a:solidFill>
                <a:latin typeface="Times New Roman" pitchFamily="18" charset="0"/>
                <a:cs typeface="Arial" charset="0"/>
              </a:defRPr>
            </a:lvl4pPr>
            <a:lvl5pPr marL="2057400" indent="-228600" algn="r" eaLnBrk="0" hangingPunct="0">
              <a:spcBef>
                <a:spcPct val="30000"/>
              </a:spcBef>
              <a:defRPr sz="1200">
                <a:solidFill>
                  <a:schemeClr val="tx1"/>
                </a:solidFill>
                <a:latin typeface="Times New Roman" pitchFamily="18" charset="0"/>
                <a:cs typeface="Arial" charset="0"/>
              </a:defRPr>
            </a:lvl5pPr>
            <a:lvl6pPr marL="2514600" indent="-228600" algn="r" rtl="1"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r" rtl="1"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r" rtl="1"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r" rtl="1"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r>
              <a:rPr lang="en-US" altLang="en-US" smtClean="0"/>
              <a:t>Dr. Andaleeb &amp; Dr. Najood </a:t>
            </a:r>
          </a:p>
        </p:txBody>
      </p:sp>
      <p:sp>
        <p:nvSpPr>
          <p:cNvPr id="71685" name="Rectangle 7"/>
          <p:cNvSpPr>
            <a:spLocks noGrp="1" noChangeArrowheads="1"/>
          </p:cNvSpPr>
          <p:nvPr>
            <p:ph type="sldNum" sz="quarter" idx="5"/>
          </p:nvPr>
        </p:nvSpPr>
        <p:spPr>
          <a:noFill/>
        </p:spPr>
        <p:txBody>
          <a:bodyPr/>
          <a:lstStyle>
            <a:lvl1pPr algn="r" eaLnBrk="0" hangingPunct="0">
              <a:spcBef>
                <a:spcPct val="30000"/>
              </a:spcBef>
              <a:defRPr sz="1200">
                <a:solidFill>
                  <a:schemeClr val="tx1"/>
                </a:solidFill>
                <a:latin typeface="Times New Roman" pitchFamily="18" charset="0"/>
                <a:cs typeface="Arial" charset="0"/>
              </a:defRPr>
            </a:lvl1pPr>
            <a:lvl2pPr marL="742950" indent="-285750" algn="r" eaLnBrk="0" hangingPunct="0">
              <a:spcBef>
                <a:spcPct val="30000"/>
              </a:spcBef>
              <a:defRPr sz="1200">
                <a:solidFill>
                  <a:schemeClr val="tx1"/>
                </a:solidFill>
                <a:latin typeface="Times New Roman" pitchFamily="18" charset="0"/>
                <a:cs typeface="Arial" charset="0"/>
              </a:defRPr>
            </a:lvl2pPr>
            <a:lvl3pPr marL="1143000" indent="-228600" algn="r" eaLnBrk="0" hangingPunct="0">
              <a:spcBef>
                <a:spcPct val="30000"/>
              </a:spcBef>
              <a:defRPr sz="1200">
                <a:solidFill>
                  <a:schemeClr val="tx1"/>
                </a:solidFill>
                <a:latin typeface="Times New Roman" pitchFamily="18" charset="0"/>
                <a:cs typeface="Arial" charset="0"/>
              </a:defRPr>
            </a:lvl3pPr>
            <a:lvl4pPr marL="1600200" indent="-228600" algn="r" eaLnBrk="0" hangingPunct="0">
              <a:spcBef>
                <a:spcPct val="30000"/>
              </a:spcBef>
              <a:defRPr sz="1200">
                <a:solidFill>
                  <a:schemeClr val="tx1"/>
                </a:solidFill>
                <a:latin typeface="Times New Roman" pitchFamily="18" charset="0"/>
                <a:cs typeface="Arial" charset="0"/>
              </a:defRPr>
            </a:lvl4pPr>
            <a:lvl5pPr marL="2057400" indent="-228600" algn="r" eaLnBrk="0" hangingPunct="0">
              <a:spcBef>
                <a:spcPct val="30000"/>
              </a:spcBef>
              <a:defRPr sz="1200">
                <a:solidFill>
                  <a:schemeClr val="tx1"/>
                </a:solidFill>
                <a:latin typeface="Times New Roman" pitchFamily="18" charset="0"/>
                <a:cs typeface="Arial" charset="0"/>
              </a:defRPr>
            </a:lvl5pPr>
            <a:lvl6pPr marL="2514600" indent="-228600" algn="r" rtl="1"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r" rtl="1"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r" rtl="1"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r" rtl="1" eaLnBrk="0" fontAlgn="base" hangingPunct="0">
              <a:spcBef>
                <a:spcPct val="30000"/>
              </a:spcBef>
              <a:spcAft>
                <a:spcPct val="0"/>
              </a:spcAft>
              <a:defRPr sz="1200">
                <a:solidFill>
                  <a:schemeClr val="tx1"/>
                </a:solidFill>
                <a:latin typeface="Times New Roman" pitchFamily="18" charset="0"/>
                <a:cs typeface="Arial" charset="0"/>
              </a:defRPr>
            </a:lvl9pPr>
          </a:lstStyle>
          <a:p>
            <a:pPr algn="l" eaLnBrk="1" hangingPunct="1">
              <a:spcBef>
                <a:spcPct val="0"/>
              </a:spcBef>
            </a:pPr>
            <a:fld id="{7CF70CFA-6C98-485B-8621-69E7E5CB6422}" type="slidenum">
              <a:rPr lang="ar-SA" altLang="en-US" smtClean="0"/>
              <a:pPr algn="l" eaLnBrk="1" hangingPunct="1">
                <a:spcBef>
                  <a:spcPct val="0"/>
                </a:spcBef>
              </a:pPr>
              <a:t>43</a:t>
            </a:fld>
            <a:endParaRPr lang="en-US" altLang="en-US" smtClean="0"/>
          </a:p>
        </p:txBody>
      </p:sp>
      <p:sp>
        <p:nvSpPr>
          <p:cNvPr id="71686" name="Rectangle 2"/>
          <p:cNvSpPr>
            <a:spLocks noGrp="1" noRot="1" noChangeAspect="1" noChangeArrowheads="1" noTextEdit="1"/>
          </p:cNvSpPr>
          <p:nvPr>
            <p:ph type="sldImg"/>
          </p:nvPr>
        </p:nvSpPr>
        <p:spPr>
          <a:ln/>
        </p:spPr>
      </p:sp>
      <p:sp>
        <p:nvSpPr>
          <p:cNvPr id="7168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algn="r" eaLnBrk="0" hangingPunct="0">
              <a:spcBef>
                <a:spcPct val="30000"/>
              </a:spcBef>
              <a:defRPr sz="1200">
                <a:solidFill>
                  <a:schemeClr val="tx1"/>
                </a:solidFill>
                <a:latin typeface="Times New Roman" pitchFamily="18" charset="0"/>
                <a:cs typeface="Arial" charset="0"/>
              </a:defRPr>
            </a:lvl1pPr>
            <a:lvl2pPr marL="742950" indent="-285750" algn="r" eaLnBrk="0" hangingPunct="0">
              <a:spcBef>
                <a:spcPct val="30000"/>
              </a:spcBef>
              <a:defRPr sz="1200">
                <a:solidFill>
                  <a:schemeClr val="tx1"/>
                </a:solidFill>
                <a:latin typeface="Times New Roman" pitchFamily="18" charset="0"/>
                <a:cs typeface="Arial" charset="0"/>
              </a:defRPr>
            </a:lvl2pPr>
            <a:lvl3pPr marL="1143000" indent="-228600" algn="r" eaLnBrk="0" hangingPunct="0">
              <a:spcBef>
                <a:spcPct val="30000"/>
              </a:spcBef>
              <a:defRPr sz="1200">
                <a:solidFill>
                  <a:schemeClr val="tx1"/>
                </a:solidFill>
                <a:latin typeface="Times New Roman" pitchFamily="18" charset="0"/>
                <a:cs typeface="Arial" charset="0"/>
              </a:defRPr>
            </a:lvl3pPr>
            <a:lvl4pPr marL="1600200" indent="-228600" algn="r" eaLnBrk="0" hangingPunct="0">
              <a:spcBef>
                <a:spcPct val="30000"/>
              </a:spcBef>
              <a:defRPr sz="1200">
                <a:solidFill>
                  <a:schemeClr val="tx1"/>
                </a:solidFill>
                <a:latin typeface="Times New Roman" pitchFamily="18" charset="0"/>
                <a:cs typeface="Arial" charset="0"/>
              </a:defRPr>
            </a:lvl4pPr>
            <a:lvl5pPr marL="2057400" indent="-228600" algn="r" eaLnBrk="0" hangingPunct="0">
              <a:spcBef>
                <a:spcPct val="30000"/>
              </a:spcBef>
              <a:defRPr sz="1200">
                <a:solidFill>
                  <a:schemeClr val="tx1"/>
                </a:solidFill>
                <a:latin typeface="Times New Roman" pitchFamily="18" charset="0"/>
                <a:cs typeface="Arial" charset="0"/>
              </a:defRPr>
            </a:lvl5pPr>
            <a:lvl6pPr marL="2514600" indent="-228600" algn="r" rtl="1"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r" rtl="1"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r" rtl="1"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r" rtl="1"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r>
              <a:rPr lang="en-US" altLang="en-US" smtClean="0"/>
              <a:t>Fundamental of Nursing</a:t>
            </a:r>
          </a:p>
        </p:txBody>
      </p:sp>
      <p:sp>
        <p:nvSpPr>
          <p:cNvPr id="72707" name="Rectangle 3"/>
          <p:cNvSpPr>
            <a:spLocks noGrp="1" noChangeArrowheads="1"/>
          </p:cNvSpPr>
          <p:nvPr>
            <p:ph type="dt" sz="quarter" idx="1"/>
          </p:nvPr>
        </p:nvSpPr>
        <p:spPr>
          <a:noFill/>
        </p:spPr>
        <p:txBody>
          <a:bodyPr/>
          <a:lstStyle>
            <a:lvl1pPr algn="r" eaLnBrk="0" hangingPunct="0">
              <a:spcBef>
                <a:spcPct val="30000"/>
              </a:spcBef>
              <a:defRPr sz="1200">
                <a:solidFill>
                  <a:schemeClr val="tx1"/>
                </a:solidFill>
                <a:latin typeface="Times New Roman" pitchFamily="18" charset="0"/>
                <a:cs typeface="Arial" charset="0"/>
              </a:defRPr>
            </a:lvl1pPr>
            <a:lvl2pPr marL="742950" indent="-285750" algn="r" eaLnBrk="0" hangingPunct="0">
              <a:spcBef>
                <a:spcPct val="30000"/>
              </a:spcBef>
              <a:defRPr sz="1200">
                <a:solidFill>
                  <a:schemeClr val="tx1"/>
                </a:solidFill>
                <a:latin typeface="Times New Roman" pitchFamily="18" charset="0"/>
                <a:cs typeface="Arial" charset="0"/>
              </a:defRPr>
            </a:lvl2pPr>
            <a:lvl3pPr marL="1143000" indent="-228600" algn="r" eaLnBrk="0" hangingPunct="0">
              <a:spcBef>
                <a:spcPct val="30000"/>
              </a:spcBef>
              <a:defRPr sz="1200">
                <a:solidFill>
                  <a:schemeClr val="tx1"/>
                </a:solidFill>
                <a:latin typeface="Times New Roman" pitchFamily="18" charset="0"/>
                <a:cs typeface="Arial" charset="0"/>
              </a:defRPr>
            </a:lvl3pPr>
            <a:lvl4pPr marL="1600200" indent="-228600" algn="r" eaLnBrk="0" hangingPunct="0">
              <a:spcBef>
                <a:spcPct val="30000"/>
              </a:spcBef>
              <a:defRPr sz="1200">
                <a:solidFill>
                  <a:schemeClr val="tx1"/>
                </a:solidFill>
                <a:latin typeface="Times New Roman" pitchFamily="18" charset="0"/>
                <a:cs typeface="Arial" charset="0"/>
              </a:defRPr>
            </a:lvl4pPr>
            <a:lvl5pPr marL="2057400" indent="-228600" algn="r" eaLnBrk="0" hangingPunct="0">
              <a:spcBef>
                <a:spcPct val="30000"/>
              </a:spcBef>
              <a:defRPr sz="1200">
                <a:solidFill>
                  <a:schemeClr val="tx1"/>
                </a:solidFill>
                <a:latin typeface="Times New Roman" pitchFamily="18" charset="0"/>
                <a:cs typeface="Arial" charset="0"/>
              </a:defRPr>
            </a:lvl5pPr>
            <a:lvl6pPr marL="2514600" indent="-228600" algn="r" rtl="1"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r" rtl="1"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r" rtl="1"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r" rtl="1" eaLnBrk="0" fontAlgn="base" hangingPunct="0">
              <a:spcBef>
                <a:spcPct val="30000"/>
              </a:spcBef>
              <a:spcAft>
                <a:spcPct val="0"/>
              </a:spcAft>
              <a:defRPr sz="1200">
                <a:solidFill>
                  <a:schemeClr val="tx1"/>
                </a:solidFill>
                <a:latin typeface="Times New Roman" pitchFamily="18" charset="0"/>
                <a:cs typeface="Arial" charset="0"/>
              </a:defRPr>
            </a:lvl9pPr>
          </a:lstStyle>
          <a:p>
            <a:pPr algn="l" eaLnBrk="1" hangingPunct="1">
              <a:spcBef>
                <a:spcPct val="0"/>
              </a:spcBef>
            </a:pPr>
            <a:fld id="{8165BE7E-34AC-4BBF-9158-4203A3720D41}" type="datetime1">
              <a:rPr lang="en-US" altLang="en-US" smtClean="0"/>
              <a:pPr algn="l" eaLnBrk="1" hangingPunct="1">
                <a:spcBef>
                  <a:spcPct val="0"/>
                </a:spcBef>
              </a:pPr>
              <a:t>3/14/2016</a:t>
            </a:fld>
            <a:endParaRPr lang="en-US" altLang="en-US" smtClean="0"/>
          </a:p>
        </p:txBody>
      </p:sp>
      <p:sp>
        <p:nvSpPr>
          <p:cNvPr id="72708" name="Rectangle 6"/>
          <p:cNvSpPr>
            <a:spLocks noGrp="1" noChangeArrowheads="1"/>
          </p:cNvSpPr>
          <p:nvPr>
            <p:ph type="ftr" sz="quarter" idx="4"/>
          </p:nvPr>
        </p:nvSpPr>
        <p:spPr>
          <a:noFill/>
        </p:spPr>
        <p:txBody>
          <a:bodyPr/>
          <a:lstStyle>
            <a:lvl1pPr algn="r" eaLnBrk="0" hangingPunct="0">
              <a:spcBef>
                <a:spcPct val="30000"/>
              </a:spcBef>
              <a:defRPr sz="1200">
                <a:solidFill>
                  <a:schemeClr val="tx1"/>
                </a:solidFill>
                <a:latin typeface="Times New Roman" pitchFamily="18" charset="0"/>
                <a:cs typeface="Arial" charset="0"/>
              </a:defRPr>
            </a:lvl1pPr>
            <a:lvl2pPr marL="742950" indent="-285750" algn="r" eaLnBrk="0" hangingPunct="0">
              <a:spcBef>
                <a:spcPct val="30000"/>
              </a:spcBef>
              <a:defRPr sz="1200">
                <a:solidFill>
                  <a:schemeClr val="tx1"/>
                </a:solidFill>
                <a:latin typeface="Times New Roman" pitchFamily="18" charset="0"/>
                <a:cs typeface="Arial" charset="0"/>
              </a:defRPr>
            </a:lvl2pPr>
            <a:lvl3pPr marL="1143000" indent="-228600" algn="r" eaLnBrk="0" hangingPunct="0">
              <a:spcBef>
                <a:spcPct val="30000"/>
              </a:spcBef>
              <a:defRPr sz="1200">
                <a:solidFill>
                  <a:schemeClr val="tx1"/>
                </a:solidFill>
                <a:latin typeface="Times New Roman" pitchFamily="18" charset="0"/>
                <a:cs typeface="Arial" charset="0"/>
              </a:defRPr>
            </a:lvl3pPr>
            <a:lvl4pPr marL="1600200" indent="-228600" algn="r" eaLnBrk="0" hangingPunct="0">
              <a:spcBef>
                <a:spcPct val="30000"/>
              </a:spcBef>
              <a:defRPr sz="1200">
                <a:solidFill>
                  <a:schemeClr val="tx1"/>
                </a:solidFill>
                <a:latin typeface="Times New Roman" pitchFamily="18" charset="0"/>
                <a:cs typeface="Arial" charset="0"/>
              </a:defRPr>
            </a:lvl4pPr>
            <a:lvl5pPr marL="2057400" indent="-228600" algn="r" eaLnBrk="0" hangingPunct="0">
              <a:spcBef>
                <a:spcPct val="30000"/>
              </a:spcBef>
              <a:defRPr sz="1200">
                <a:solidFill>
                  <a:schemeClr val="tx1"/>
                </a:solidFill>
                <a:latin typeface="Times New Roman" pitchFamily="18" charset="0"/>
                <a:cs typeface="Arial" charset="0"/>
              </a:defRPr>
            </a:lvl5pPr>
            <a:lvl6pPr marL="2514600" indent="-228600" algn="r" rtl="1"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r" rtl="1"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r" rtl="1"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r" rtl="1"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r>
              <a:rPr lang="en-US" altLang="en-US" smtClean="0"/>
              <a:t>Dr. Andaleeb &amp; Dr. Najood </a:t>
            </a:r>
          </a:p>
        </p:txBody>
      </p:sp>
      <p:sp>
        <p:nvSpPr>
          <p:cNvPr id="72709" name="Rectangle 7"/>
          <p:cNvSpPr>
            <a:spLocks noGrp="1" noChangeArrowheads="1"/>
          </p:cNvSpPr>
          <p:nvPr>
            <p:ph type="sldNum" sz="quarter" idx="5"/>
          </p:nvPr>
        </p:nvSpPr>
        <p:spPr>
          <a:noFill/>
        </p:spPr>
        <p:txBody>
          <a:bodyPr/>
          <a:lstStyle>
            <a:lvl1pPr algn="r" eaLnBrk="0" hangingPunct="0">
              <a:spcBef>
                <a:spcPct val="30000"/>
              </a:spcBef>
              <a:defRPr sz="1200">
                <a:solidFill>
                  <a:schemeClr val="tx1"/>
                </a:solidFill>
                <a:latin typeface="Times New Roman" pitchFamily="18" charset="0"/>
                <a:cs typeface="Arial" charset="0"/>
              </a:defRPr>
            </a:lvl1pPr>
            <a:lvl2pPr marL="742950" indent="-285750" algn="r" eaLnBrk="0" hangingPunct="0">
              <a:spcBef>
                <a:spcPct val="30000"/>
              </a:spcBef>
              <a:defRPr sz="1200">
                <a:solidFill>
                  <a:schemeClr val="tx1"/>
                </a:solidFill>
                <a:latin typeface="Times New Roman" pitchFamily="18" charset="0"/>
                <a:cs typeface="Arial" charset="0"/>
              </a:defRPr>
            </a:lvl2pPr>
            <a:lvl3pPr marL="1143000" indent="-228600" algn="r" eaLnBrk="0" hangingPunct="0">
              <a:spcBef>
                <a:spcPct val="30000"/>
              </a:spcBef>
              <a:defRPr sz="1200">
                <a:solidFill>
                  <a:schemeClr val="tx1"/>
                </a:solidFill>
                <a:latin typeface="Times New Roman" pitchFamily="18" charset="0"/>
                <a:cs typeface="Arial" charset="0"/>
              </a:defRPr>
            </a:lvl3pPr>
            <a:lvl4pPr marL="1600200" indent="-228600" algn="r" eaLnBrk="0" hangingPunct="0">
              <a:spcBef>
                <a:spcPct val="30000"/>
              </a:spcBef>
              <a:defRPr sz="1200">
                <a:solidFill>
                  <a:schemeClr val="tx1"/>
                </a:solidFill>
                <a:latin typeface="Times New Roman" pitchFamily="18" charset="0"/>
                <a:cs typeface="Arial" charset="0"/>
              </a:defRPr>
            </a:lvl4pPr>
            <a:lvl5pPr marL="2057400" indent="-228600" algn="r" eaLnBrk="0" hangingPunct="0">
              <a:spcBef>
                <a:spcPct val="30000"/>
              </a:spcBef>
              <a:defRPr sz="1200">
                <a:solidFill>
                  <a:schemeClr val="tx1"/>
                </a:solidFill>
                <a:latin typeface="Times New Roman" pitchFamily="18" charset="0"/>
                <a:cs typeface="Arial" charset="0"/>
              </a:defRPr>
            </a:lvl5pPr>
            <a:lvl6pPr marL="2514600" indent="-228600" algn="r" rtl="1"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algn="r" rtl="1"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algn="r" rtl="1"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algn="r" rtl="1" eaLnBrk="0" fontAlgn="base" hangingPunct="0">
              <a:spcBef>
                <a:spcPct val="30000"/>
              </a:spcBef>
              <a:spcAft>
                <a:spcPct val="0"/>
              </a:spcAft>
              <a:defRPr sz="1200">
                <a:solidFill>
                  <a:schemeClr val="tx1"/>
                </a:solidFill>
                <a:latin typeface="Times New Roman" pitchFamily="18" charset="0"/>
                <a:cs typeface="Arial" charset="0"/>
              </a:defRPr>
            </a:lvl9pPr>
          </a:lstStyle>
          <a:p>
            <a:pPr algn="l" eaLnBrk="1" hangingPunct="1">
              <a:spcBef>
                <a:spcPct val="0"/>
              </a:spcBef>
            </a:pPr>
            <a:fld id="{002001FF-B64E-44D3-9CF5-92215813B58D}" type="slidenum">
              <a:rPr lang="ar-SA" altLang="en-US" smtClean="0"/>
              <a:pPr algn="l" eaLnBrk="1" hangingPunct="1">
                <a:spcBef>
                  <a:spcPct val="0"/>
                </a:spcBef>
              </a:pPr>
              <a:t>63</a:t>
            </a:fld>
            <a:endParaRPr lang="en-US" altLang="en-US" smtClean="0"/>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256661-CAF7-49E9-9E22-1119D3947589}"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196475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56661-CAF7-49E9-9E22-1119D3947589}"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146925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56661-CAF7-49E9-9E22-1119D3947589}"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223903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r>
              <a:rPr lang="en-US" altLang="en-US"/>
              <a:t>Nursing Process</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Andaleeb &amp; Najood</a:t>
            </a:r>
          </a:p>
        </p:txBody>
      </p:sp>
      <p:sp>
        <p:nvSpPr>
          <p:cNvPr id="6" name="Rectangle 7"/>
          <p:cNvSpPr>
            <a:spLocks noGrp="1" noChangeArrowheads="1"/>
          </p:cNvSpPr>
          <p:nvPr>
            <p:ph type="sldNum" sz="quarter" idx="12"/>
          </p:nvPr>
        </p:nvSpPr>
        <p:spPr>
          <a:ln/>
        </p:spPr>
        <p:txBody>
          <a:bodyPr/>
          <a:lstStyle>
            <a:lvl1pPr>
              <a:defRPr/>
            </a:lvl1pPr>
          </a:lstStyle>
          <a:p>
            <a:pPr>
              <a:defRPr/>
            </a:pPr>
            <a:fld id="{F9F31A13-3EB7-4618-90FC-EB4940A88ADA}" type="slidenum">
              <a:rPr lang="ar-SA" altLang="en-US"/>
              <a:pPr>
                <a:defRPr/>
              </a:pPr>
              <a:t>‹#›</a:t>
            </a:fld>
            <a:endParaRPr lang="en-US" altLang="en-US"/>
          </a:p>
        </p:txBody>
      </p:sp>
    </p:spTree>
    <p:extLst>
      <p:ext uri="{BB962C8B-B14F-4D97-AF65-F5344CB8AC3E}">
        <p14:creationId xmlns:p14="http://schemas.microsoft.com/office/powerpoint/2010/main" val="143977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r>
              <a:rPr lang="en-US" altLang="en-US"/>
              <a:t>Nursing Process</a:t>
            </a: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Andaleeb &amp; Najood</a:t>
            </a:r>
          </a:p>
        </p:txBody>
      </p:sp>
      <p:sp>
        <p:nvSpPr>
          <p:cNvPr id="6" name="Rectangle 7"/>
          <p:cNvSpPr>
            <a:spLocks noGrp="1" noChangeArrowheads="1"/>
          </p:cNvSpPr>
          <p:nvPr>
            <p:ph type="sldNum" sz="quarter" idx="12"/>
          </p:nvPr>
        </p:nvSpPr>
        <p:spPr>
          <a:ln/>
        </p:spPr>
        <p:txBody>
          <a:bodyPr/>
          <a:lstStyle>
            <a:lvl1pPr>
              <a:defRPr/>
            </a:lvl1pPr>
          </a:lstStyle>
          <a:p>
            <a:pPr>
              <a:defRPr/>
            </a:pPr>
            <a:fld id="{32614E73-A83A-49AC-8012-8C11F7CDCBE6}" type="slidenum">
              <a:rPr lang="ar-SA" altLang="en-US"/>
              <a:pPr>
                <a:defRPr/>
              </a:pPr>
              <a:t>‹#›</a:t>
            </a:fld>
            <a:endParaRPr lang="en-US" altLang="en-US"/>
          </a:p>
        </p:txBody>
      </p:sp>
    </p:spTree>
    <p:extLst>
      <p:ext uri="{BB962C8B-B14F-4D97-AF65-F5344CB8AC3E}">
        <p14:creationId xmlns:p14="http://schemas.microsoft.com/office/powerpoint/2010/main" val="420072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altLang="en-US"/>
              <a:t>Nursing Process</a:t>
            </a: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Andaleeb &amp; Najood</a:t>
            </a:r>
          </a:p>
        </p:txBody>
      </p:sp>
      <p:sp>
        <p:nvSpPr>
          <p:cNvPr id="9" name="Rectangle 7"/>
          <p:cNvSpPr>
            <a:spLocks noGrp="1" noChangeArrowheads="1"/>
          </p:cNvSpPr>
          <p:nvPr>
            <p:ph type="sldNum" sz="quarter" idx="12"/>
          </p:nvPr>
        </p:nvSpPr>
        <p:spPr>
          <a:ln/>
        </p:spPr>
        <p:txBody>
          <a:bodyPr/>
          <a:lstStyle>
            <a:lvl1pPr>
              <a:defRPr/>
            </a:lvl1pPr>
          </a:lstStyle>
          <a:p>
            <a:pPr>
              <a:defRPr/>
            </a:pPr>
            <a:fld id="{59FFF514-3792-46EE-916B-3AB917D44612}" type="slidenum">
              <a:rPr lang="ar-SA" altLang="en-US"/>
              <a:pPr>
                <a:defRPr/>
              </a:pPr>
              <a:t>‹#›</a:t>
            </a:fld>
            <a:endParaRPr lang="en-US" altLang="en-US"/>
          </a:p>
        </p:txBody>
      </p:sp>
    </p:spTree>
    <p:extLst>
      <p:ext uri="{BB962C8B-B14F-4D97-AF65-F5344CB8AC3E}">
        <p14:creationId xmlns:p14="http://schemas.microsoft.com/office/powerpoint/2010/main" val="365202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56661-CAF7-49E9-9E22-1119D3947589}"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375787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56661-CAF7-49E9-9E22-1119D3947589}"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334208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256661-CAF7-49E9-9E22-1119D3947589}"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48218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256661-CAF7-49E9-9E22-1119D3947589}"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123494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56661-CAF7-49E9-9E22-1119D3947589}"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397148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56661-CAF7-49E9-9E22-1119D3947589}"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23203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56661-CAF7-49E9-9E22-1119D3947589}"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145612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56661-CAF7-49E9-9E22-1119D3947589}"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EAFCC-4964-4775-A11A-05B2E324B371}" type="slidenum">
              <a:rPr lang="en-US" smtClean="0"/>
              <a:t>‹#›</a:t>
            </a:fld>
            <a:endParaRPr lang="en-US"/>
          </a:p>
        </p:txBody>
      </p:sp>
    </p:spTree>
    <p:extLst>
      <p:ext uri="{BB962C8B-B14F-4D97-AF65-F5344CB8AC3E}">
        <p14:creationId xmlns:p14="http://schemas.microsoft.com/office/powerpoint/2010/main" val="185818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56661-CAF7-49E9-9E22-1119D3947589}" type="datetimeFigureOut">
              <a:rPr lang="en-US" smtClean="0"/>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EAFCC-4964-4775-A11A-05B2E324B371}" type="slidenum">
              <a:rPr lang="en-US" smtClean="0"/>
              <a:t>‹#›</a:t>
            </a:fld>
            <a:endParaRPr lang="en-US"/>
          </a:p>
        </p:txBody>
      </p:sp>
    </p:spTree>
    <p:extLst>
      <p:ext uri="{BB962C8B-B14F-4D97-AF65-F5344CB8AC3E}">
        <p14:creationId xmlns:p14="http://schemas.microsoft.com/office/powerpoint/2010/main" val="139511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Nursing Process</a:t>
            </a:r>
            <a:endParaRPr lang="en-US" dirty="0"/>
          </a:p>
        </p:txBody>
      </p:sp>
      <p:sp>
        <p:nvSpPr>
          <p:cNvPr id="3" name="Subtitle 2"/>
          <p:cNvSpPr>
            <a:spLocks noGrp="1"/>
          </p:cNvSpPr>
          <p:nvPr>
            <p:ph type="subTitle" idx="1"/>
          </p:nvPr>
        </p:nvSpPr>
        <p:spPr/>
        <p:txBody>
          <a:bodyPr>
            <a:normAutofit fontScale="70000" lnSpcReduction="20000"/>
          </a:bodyPr>
          <a:lstStyle/>
          <a:p>
            <a:pPr algn="l"/>
            <a:r>
              <a:rPr lang="en-US" altLang="en-US" dirty="0" smtClean="0"/>
              <a:t>Problem solving approach</a:t>
            </a:r>
          </a:p>
          <a:p>
            <a:pPr algn="l"/>
            <a:r>
              <a:rPr lang="en-US" altLang="en-US" dirty="0" smtClean="0"/>
              <a:t>Provide an organizing framework for knowledge, judgment  and actions.</a:t>
            </a:r>
          </a:p>
          <a:p>
            <a:pPr algn="l"/>
            <a:r>
              <a:rPr lang="en-US" altLang="en-US" dirty="0" smtClean="0"/>
              <a:t>Nursing process requires cognitive skills </a:t>
            </a:r>
            <a:r>
              <a:rPr lang="en-US" altLang="en-US" dirty="0" smtClean="0">
                <a:solidFill>
                  <a:srgbClr val="660066"/>
                </a:solidFill>
              </a:rPr>
              <a:t>(thinking),</a:t>
            </a:r>
            <a:r>
              <a:rPr lang="en-US" altLang="en-US" dirty="0" smtClean="0"/>
              <a:t> psychomotor </a:t>
            </a:r>
            <a:r>
              <a:rPr lang="en-US" altLang="en-US" dirty="0" smtClean="0">
                <a:solidFill>
                  <a:srgbClr val="660066"/>
                </a:solidFill>
              </a:rPr>
              <a:t>(doing)</a:t>
            </a:r>
            <a:r>
              <a:rPr lang="en-US" altLang="en-US" dirty="0" smtClean="0"/>
              <a:t> and affective </a:t>
            </a:r>
            <a:r>
              <a:rPr lang="en-US" altLang="en-US" dirty="0" smtClean="0">
                <a:solidFill>
                  <a:srgbClr val="660066"/>
                </a:solidFill>
              </a:rPr>
              <a:t>(feeling)</a:t>
            </a:r>
            <a:r>
              <a:rPr lang="en-US" altLang="en-US" dirty="0" smtClean="0"/>
              <a:t> skills  </a:t>
            </a:r>
          </a:p>
          <a:p>
            <a:endParaRPr lang="en-US" dirty="0"/>
          </a:p>
        </p:txBody>
      </p:sp>
    </p:spTree>
    <p:extLst>
      <p:ext uri="{BB962C8B-B14F-4D97-AF65-F5344CB8AC3E}">
        <p14:creationId xmlns:p14="http://schemas.microsoft.com/office/powerpoint/2010/main" val="222373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Validation data</a:t>
            </a:r>
            <a:endParaRPr lang="en-US" dirty="0"/>
          </a:p>
        </p:txBody>
      </p:sp>
      <p:sp>
        <p:nvSpPr>
          <p:cNvPr id="3" name="Content Placeholder 2"/>
          <p:cNvSpPr>
            <a:spLocks noGrp="1"/>
          </p:cNvSpPr>
          <p:nvPr>
            <p:ph idx="1"/>
          </p:nvPr>
        </p:nvSpPr>
        <p:spPr/>
        <p:txBody>
          <a:bodyPr/>
          <a:lstStyle/>
          <a:p>
            <a:r>
              <a:rPr lang="en-US" altLang="en-US" dirty="0" smtClean="0"/>
              <a:t>Validation of data is the double checking or verifying data to confirm that it is accurate and factual</a:t>
            </a:r>
            <a:endParaRPr lang="ar-JO" altLang="en-US" dirty="0" smtClean="0"/>
          </a:p>
          <a:p>
            <a:r>
              <a:rPr lang="en-US" altLang="en-US" dirty="0" smtClean="0"/>
              <a:t>Compare subjective and objective data</a:t>
            </a:r>
          </a:p>
          <a:p>
            <a:r>
              <a:rPr lang="en-US" altLang="en-US" dirty="0" smtClean="0"/>
              <a:t>Clarify vague statements</a:t>
            </a:r>
          </a:p>
          <a:p>
            <a:endParaRPr lang="en-US" altLang="en-US" dirty="0" smtClean="0"/>
          </a:p>
          <a:p>
            <a:endParaRPr lang="en-US" altLang="en-US" dirty="0" smtClean="0"/>
          </a:p>
          <a:p>
            <a:endParaRPr lang="en-US" dirty="0"/>
          </a:p>
        </p:txBody>
      </p:sp>
    </p:spTree>
    <p:extLst>
      <p:ext uri="{BB962C8B-B14F-4D97-AF65-F5344CB8AC3E}">
        <p14:creationId xmlns:p14="http://schemas.microsoft.com/office/powerpoint/2010/main" val="39898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Diagnosis</a:t>
            </a:r>
            <a:endParaRPr lang="en-US" dirty="0"/>
          </a:p>
        </p:txBody>
      </p:sp>
      <p:sp>
        <p:nvSpPr>
          <p:cNvPr id="3" name="Content Placeholder 2"/>
          <p:cNvSpPr>
            <a:spLocks noGrp="1"/>
          </p:cNvSpPr>
          <p:nvPr>
            <p:ph idx="1"/>
          </p:nvPr>
        </p:nvSpPr>
        <p:spPr/>
        <p:txBody>
          <a:bodyPr>
            <a:normAutofit fontScale="55000" lnSpcReduction="20000"/>
          </a:bodyPr>
          <a:lstStyle/>
          <a:p>
            <a:r>
              <a:rPr lang="en-US" altLang="en-US" dirty="0" smtClean="0"/>
              <a:t>Nurses use critical thinking skills to interpret the collected data, and to identify clients’ problems</a:t>
            </a:r>
          </a:p>
          <a:p>
            <a:pPr rtl="1" fontAlgn="base"/>
            <a:r>
              <a:rPr lang="en-US" b="1" dirty="0"/>
              <a:t>Nursing Diagnosis</a:t>
            </a:r>
            <a:endParaRPr lang="en-US" dirty="0"/>
          </a:p>
          <a:p>
            <a:pPr rtl="1" fontAlgn="base"/>
            <a:r>
              <a:rPr lang="en-US" b="1" dirty="0" smtClean="0"/>
              <a:t>-</a:t>
            </a:r>
            <a:r>
              <a:rPr lang="en-US" dirty="0" smtClean="0"/>
              <a:t> </a:t>
            </a:r>
            <a:r>
              <a:rPr lang="en-US" dirty="0"/>
              <a:t>focus on unhealthy responses to health and illness.</a:t>
            </a:r>
          </a:p>
          <a:p>
            <a:pPr rtl="1" fontAlgn="base"/>
            <a:r>
              <a:rPr lang="en-US" b="1" dirty="0" smtClean="0"/>
              <a:t>-</a:t>
            </a:r>
            <a:r>
              <a:rPr lang="en-US" dirty="0" smtClean="0"/>
              <a:t>describe problems treated by nurses within the scope of independent nursing practice</a:t>
            </a:r>
          </a:p>
          <a:p>
            <a:pPr rtl="1" fontAlgn="base"/>
            <a:r>
              <a:rPr lang="en-US" dirty="0" smtClean="0"/>
              <a:t>- may change from day to day as the patient’s responses change</a:t>
            </a:r>
          </a:p>
          <a:p>
            <a:pPr rtl="1" fontAlgn="base"/>
            <a:r>
              <a:rPr lang="en-US" b="1" dirty="0" smtClean="0"/>
              <a:t>Medical Diagnosis</a:t>
            </a:r>
            <a:endParaRPr lang="en-US" dirty="0" smtClean="0"/>
          </a:p>
          <a:p>
            <a:pPr rtl="1" fontAlgn="base"/>
            <a:r>
              <a:rPr lang="en-US" b="1" dirty="0" smtClean="0"/>
              <a:t> </a:t>
            </a:r>
            <a:r>
              <a:rPr lang="en-US" dirty="0"/>
              <a:t>identify diseases</a:t>
            </a:r>
          </a:p>
          <a:p>
            <a:pPr rtl="1" fontAlgn="base"/>
            <a:r>
              <a:rPr lang="en-US" b="1" dirty="0" smtClean="0"/>
              <a:t>- </a:t>
            </a:r>
            <a:r>
              <a:rPr lang="en-US" dirty="0"/>
              <a:t>describe problems for which the physician directs the primary treatment .</a:t>
            </a:r>
          </a:p>
          <a:p>
            <a:pPr rtl="1" fontAlgn="base"/>
            <a:r>
              <a:rPr lang="en-US" b="1" dirty="0" smtClean="0"/>
              <a:t>- </a:t>
            </a:r>
            <a:r>
              <a:rPr lang="en-US" dirty="0"/>
              <a:t>remains the same for as long as the disease is present</a:t>
            </a:r>
          </a:p>
          <a:p>
            <a:pPr>
              <a:lnSpc>
                <a:spcPct val="90000"/>
              </a:lnSpc>
            </a:pPr>
            <a:r>
              <a:rPr lang="en-US" altLang="en-US" dirty="0" smtClean="0">
                <a:solidFill>
                  <a:srgbClr val="FF3300"/>
                </a:solidFill>
              </a:rPr>
              <a:t>N</a:t>
            </a:r>
            <a:r>
              <a:rPr lang="en-US" altLang="en-US" dirty="0" smtClean="0"/>
              <a:t>orth  (NANDA)</a:t>
            </a:r>
          </a:p>
          <a:p>
            <a:pPr>
              <a:lnSpc>
                <a:spcPct val="90000"/>
              </a:lnSpc>
            </a:pPr>
            <a:r>
              <a:rPr lang="en-US" altLang="en-US" dirty="0" smtClean="0">
                <a:solidFill>
                  <a:srgbClr val="FF3300"/>
                </a:solidFill>
              </a:rPr>
              <a:t>A</a:t>
            </a:r>
            <a:r>
              <a:rPr lang="en-US" altLang="en-US" dirty="0" smtClean="0"/>
              <a:t>merican</a:t>
            </a:r>
          </a:p>
          <a:p>
            <a:pPr>
              <a:lnSpc>
                <a:spcPct val="90000"/>
              </a:lnSpc>
            </a:pPr>
            <a:r>
              <a:rPr lang="en-US" altLang="en-US" dirty="0" smtClean="0">
                <a:solidFill>
                  <a:srgbClr val="FF3300"/>
                </a:solidFill>
              </a:rPr>
              <a:t>N</a:t>
            </a:r>
            <a:r>
              <a:rPr lang="en-US" altLang="en-US" dirty="0" smtClean="0"/>
              <a:t>ursing</a:t>
            </a:r>
          </a:p>
          <a:p>
            <a:pPr>
              <a:lnSpc>
                <a:spcPct val="90000"/>
              </a:lnSpc>
            </a:pPr>
            <a:r>
              <a:rPr lang="en-US" altLang="en-US" dirty="0" smtClean="0">
                <a:solidFill>
                  <a:srgbClr val="FF3300"/>
                </a:solidFill>
              </a:rPr>
              <a:t>D</a:t>
            </a:r>
            <a:r>
              <a:rPr lang="en-US" altLang="en-US" dirty="0" smtClean="0"/>
              <a:t>iagnosis</a:t>
            </a:r>
          </a:p>
          <a:p>
            <a:pPr>
              <a:lnSpc>
                <a:spcPct val="90000"/>
              </a:lnSpc>
            </a:pPr>
            <a:r>
              <a:rPr lang="en-US" altLang="en-US" dirty="0" smtClean="0">
                <a:solidFill>
                  <a:srgbClr val="FF3300"/>
                </a:solidFill>
              </a:rPr>
              <a:t>A</a:t>
            </a:r>
            <a:r>
              <a:rPr lang="en-US" altLang="en-US" dirty="0" smtClean="0"/>
              <a:t>ssociation</a:t>
            </a:r>
          </a:p>
          <a:p>
            <a:endParaRPr lang="en-US" dirty="0"/>
          </a:p>
        </p:txBody>
      </p:sp>
    </p:spTree>
    <p:extLst>
      <p:ext uri="{BB962C8B-B14F-4D97-AF65-F5344CB8AC3E}">
        <p14:creationId xmlns:p14="http://schemas.microsoft.com/office/powerpoint/2010/main" val="77489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Autofit/>
          </a:bodyPr>
          <a:lstStyle/>
          <a:p>
            <a:r>
              <a:rPr lang="en-US" altLang="en-US" sz="3600" dirty="0" smtClean="0"/>
              <a:t/>
            </a:r>
            <a:br>
              <a:rPr lang="en-US" altLang="en-US" sz="3600" dirty="0" smtClean="0"/>
            </a:br>
            <a:r>
              <a:rPr lang="en-US" altLang="en-US" sz="3600" dirty="0"/>
              <a:t/>
            </a:r>
            <a:br>
              <a:rPr lang="en-US" altLang="en-US" sz="3600" dirty="0"/>
            </a:br>
            <a:r>
              <a:rPr lang="en-US" altLang="en-US" sz="3600" dirty="0" smtClean="0"/>
              <a:t>Guidelines for writing nursing diagnostic statements</a:t>
            </a:r>
            <a:br>
              <a:rPr lang="en-US" altLang="en-US" sz="3600" dirty="0" smtClean="0"/>
            </a:br>
            <a:endParaRPr lang="en-US" sz="3600" dirty="0"/>
          </a:p>
        </p:txBody>
      </p:sp>
      <p:sp>
        <p:nvSpPr>
          <p:cNvPr id="3" name="Content Placeholder 2"/>
          <p:cNvSpPr>
            <a:spLocks noGrp="1"/>
          </p:cNvSpPr>
          <p:nvPr>
            <p:ph idx="1"/>
          </p:nvPr>
        </p:nvSpPr>
        <p:spPr/>
        <p:txBody>
          <a:bodyPr>
            <a:normAutofit lnSpcReduction="10000"/>
          </a:bodyPr>
          <a:lstStyle/>
          <a:p>
            <a:pPr lvl="1"/>
            <a:r>
              <a:rPr lang="en-US" altLang="en-US" dirty="0" smtClean="0"/>
              <a:t>1. State in term of problem not a need</a:t>
            </a:r>
          </a:p>
          <a:p>
            <a:pPr lvl="1"/>
            <a:r>
              <a:rPr lang="en-US" altLang="en-US" dirty="0" smtClean="0"/>
              <a:t>2. Legally advisable</a:t>
            </a:r>
          </a:p>
          <a:p>
            <a:pPr lvl="1"/>
            <a:r>
              <a:rPr lang="en-US" altLang="en-US" dirty="0" smtClean="0"/>
              <a:t>3. Use non judgmental statements</a:t>
            </a:r>
          </a:p>
          <a:p>
            <a:pPr lvl="1"/>
            <a:r>
              <a:rPr lang="en-US" altLang="en-US" dirty="0" smtClean="0"/>
              <a:t>4. Use nursing terminology rather than medical 	  terminology</a:t>
            </a:r>
          </a:p>
          <a:p>
            <a:r>
              <a:rPr lang="en-US" altLang="en-US" dirty="0" smtClean="0"/>
              <a:t>DIAGNOSIS: Analyzing data</a:t>
            </a:r>
          </a:p>
          <a:p>
            <a:r>
              <a:rPr lang="en-US" altLang="en-US" dirty="0" smtClean="0"/>
              <a:t>Compare data against standards</a:t>
            </a:r>
          </a:p>
          <a:p>
            <a:r>
              <a:rPr lang="en-US" altLang="en-US" dirty="0" smtClean="0"/>
              <a:t>Cluster cues </a:t>
            </a:r>
          </a:p>
          <a:p>
            <a:r>
              <a:rPr lang="en-US" altLang="en-US" dirty="0" smtClean="0"/>
              <a:t>Identify gap or inconsistencies</a:t>
            </a:r>
          </a:p>
          <a:p>
            <a:pPr>
              <a:buNone/>
            </a:pPr>
            <a:endParaRPr lang="en-US" altLang="en-US" dirty="0" smtClean="0"/>
          </a:p>
          <a:p>
            <a:endParaRPr lang="en-US" dirty="0"/>
          </a:p>
        </p:txBody>
      </p:sp>
    </p:spTree>
    <p:extLst>
      <p:ext uri="{BB962C8B-B14F-4D97-AF65-F5344CB8AC3E}">
        <p14:creationId xmlns:p14="http://schemas.microsoft.com/office/powerpoint/2010/main" val="315832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DIAGNOSIS:IDENTIFY HEALTH PROBLEM</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smtClean="0"/>
              <a:t>Determine problems and risks</a:t>
            </a:r>
          </a:p>
          <a:p>
            <a:r>
              <a:rPr lang="en-US" altLang="en-US" dirty="0" smtClean="0"/>
              <a:t>Determine strength </a:t>
            </a:r>
          </a:p>
          <a:p>
            <a:r>
              <a:rPr lang="en-US" altLang="en-US" dirty="0" smtClean="0"/>
              <a:t>To formulate ng diagnosis</a:t>
            </a:r>
          </a:p>
          <a:p>
            <a:r>
              <a:rPr lang="en-US" altLang="en-US" sz="7200" dirty="0" smtClean="0"/>
              <a:t>P</a:t>
            </a:r>
            <a:r>
              <a:rPr lang="en-US" altLang="en-US" dirty="0" smtClean="0"/>
              <a:t>roblem (from NANDA list)  </a:t>
            </a:r>
          </a:p>
          <a:p>
            <a:pPr>
              <a:lnSpc>
                <a:spcPct val="90000"/>
              </a:lnSpc>
            </a:pPr>
            <a:r>
              <a:rPr lang="en-US" altLang="en-US" sz="6000" dirty="0" smtClean="0"/>
              <a:t>E</a:t>
            </a:r>
            <a:r>
              <a:rPr lang="en-US" altLang="en-US" dirty="0" smtClean="0"/>
              <a:t>tiology</a:t>
            </a:r>
          </a:p>
          <a:p>
            <a:pPr>
              <a:lnSpc>
                <a:spcPct val="90000"/>
              </a:lnSpc>
            </a:pPr>
            <a:r>
              <a:rPr lang="en-US" altLang="en-US" sz="6000" dirty="0" smtClean="0"/>
              <a:t>S</a:t>
            </a:r>
            <a:r>
              <a:rPr lang="en-US" altLang="en-US" dirty="0" smtClean="0"/>
              <a:t>ign and </a:t>
            </a:r>
            <a:r>
              <a:rPr lang="en-US" altLang="en-US" sz="8000" dirty="0" smtClean="0"/>
              <a:t>s</a:t>
            </a:r>
            <a:r>
              <a:rPr lang="en-US" altLang="en-US" dirty="0" smtClean="0"/>
              <a:t>ymptoms (manifestations)</a:t>
            </a:r>
          </a:p>
          <a:p>
            <a:endParaRPr lang="en-US" dirty="0"/>
          </a:p>
        </p:txBody>
      </p:sp>
    </p:spTree>
    <p:extLst>
      <p:ext uri="{BB962C8B-B14F-4D97-AF65-F5344CB8AC3E}">
        <p14:creationId xmlns:p14="http://schemas.microsoft.com/office/powerpoint/2010/main" val="278271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quarter" idx="10"/>
          </p:nvPr>
        </p:nvSpPr>
        <p:spPr>
          <a:xfrm>
            <a:off x="457200" y="6248400"/>
            <a:ext cx="2133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Nursing Process</a:t>
            </a:r>
          </a:p>
        </p:txBody>
      </p:sp>
      <p:sp>
        <p:nvSpPr>
          <p:cNvPr id="5" name="Footer Placeholder 4"/>
          <p:cNvSpPr>
            <a:spLocks noGrp="1"/>
          </p:cNvSpPr>
          <p:nvPr>
            <p:ph type="ftr" sz="quarter" idx="11"/>
          </p:nvPr>
        </p:nvSpPr>
        <p:spPr>
          <a:xfrm>
            <a:off x="3124200" y="6248400"/>
            <a:ext cx="2895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err="1" smtClean="0"/>
              <a:t>Dr</a:t>
            </a:r>
            <a:r>
              <a:rPr lang="en-US" altLang="en-US" dirty="0" smtClean="0"/>
              <a:t>, </a:t>
            </a:r>
            <a:r>
              <a:rPr lang="en-US" altLang="en-US" dirty="0" err="1" smtClean="0"/>
              <a:t>reem</a:t>
            </a:r>
            <a:r>
              <a:rPr lang="en-US" altLang="en-US" dirty="0" smtClean="0"/>
              <a:t> </a:t>
            </a:r>
            <a:r>
              <a:rPr lang="en-US" altLang="en-US" dirty="0" err="1" smtClean="0"/>
              <a:t>Hatamleh</a:t>
            </a:r>
            <a:endParaRPr lang="en-US" altLang="en-US" dirty="0"/>
          </a:p>
        </p:txBody>
      </p:sp>
      <p:sp>
        <p:nvSpPr>
          <p:cNvPr id="6" name="Slide Number Placeholder 5"/>
          <p:cNvSpPr>
            <a:spLocks noGrp="1"/>
          </p:cNvSpPr>
          <p:nvPr>
            <p:ph type="sldNum" sz="quarter" idx="12"/>
          </p:nvPr>
        </p:nvSpPr>
        <p:spPr>
          <a:xfrm>
            <a:off x="6553200" y="6248400"/>
            <a:ext cx="2133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fld id="{A2065E73-BAB4-4CF0-8A74-84F09C934ED0}" type="slidenum">
              <a:rPr lang="ar-SA" altLang="en-US"/>
              <a:pPr eaLnBrk="1" hangingPunct="1"/>
              <a:t>14</a:t>
            </a:fld>
            <a:endParaRPr lang="en-US" altLang="en-US"/>
          </a:p>
        </p:txBody>
      </p:sp>
      <p:sp>
        <p:nvSpPr>
          <p:cNvPr id="7" name="Rectangle 2"/>
          <p:cNvSpPr txBox="1">
            <a:spLocks noChangeArrowheads="1"/>
          </p:cNvSpPr>
          <p:nvPr/>
        </p:nvSpPr>
        <p:spPr>
          <a:xfrm>
            <a:off x="179388" y="188913"/>
            <a:ext cx="8424862" cy="1268412"/>
          </a:xfrm>
          <a:prstGeom prst="rect">
            <a:avLst/>
          </a:prstGeom>
          <a:ln>
            <a:solidFill>
              <a:srgbClr val="CC00CC"/>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sz="3500" dirty="0"/>
          </a:p>
        </p:txBody>
      </p:sp>
      <p:sp>
        <p:nvSpPr>
          <p:cNvPr id="8" name="AutoShape 5"/>
          <p:cNvSpPr>
            <a:spLocks noChangeArrowheads="1"/>
          </p:cNvSpPr>
          <p:nvPr/>
        </p:nvSpPr>
        <p:spPr bwMode="auto">
          <a:xfrm>
            <a:off x="323850" y="1557338"/>
            <a:ext cx="3816350" cy="936625"/>
          </a:xfrm>
          <a:prstGeom prst="rightArrow">
            <a:avLst>
              <a:gd name="adj1" fmla="val 50000"/>
              <a:gd name="adj2" fmla="val 101864"/>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Diagnostic label, from NANDA list</a:t>
            </a:r>
          </a:p>
        </p:txBody>
      </p:sp>
      <p:sp>
        <p:nvSpPr>
          <p:cNvPr id="9" name="AutoShape 7"/>
          <p:cNvSpPr>
            <a:spLocks noChangeArrowheads="1"/>
          </p:cNvSpPr>
          <p:nvPr/>
        </p:nvSpPr>
        <p:spPr bwMode="auto">
          <a:xfrm>
            <a:off x="323850" y="2565400"/>
            <a:ext cx="3743325" cy="1368425"/>
          </a:xfrm>
          <a:prstGeom prst="rightArrow">
            <a:avLst>
              <a:gd name="adj1" fmla="val 50000"/>
              <a:gd name="adj2" fmla="val 6838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Etiology (possible cause/s) </a:t>
            </a:r>
          </a:p>
        </p:txBody>
      </p:sp>
      <p:sp>
        <p:nvSpPr>
          <p:cNvPr id="10" name="Rectangle 10"/>
          <p:cNvSpPr>
            <a:spLocks noChangeArrowheads="1"/>
          </p:cNvSpPr>
          <p:nvPr/>
        </p:nvSpPr>
        <p:spPr bwMode="auto">
          <a:xfrm>
            <a:off x="4859338" y="1628775"/>
            <a:ext cx="3671887" cy="7207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Constipation </a:t>
            </a:r>
          </a:p>
          <a:p>
            <a:pPr eaLnBrk="1" hangingPunct="1"/>
            <a:r>
              <a:rPr lang="en-US" altLang="en-US"/>
              <a:t> </a:t>
            </a:r>
          </a:p>
        </p:txBody>
      </p:sp>
      <p:sp>
        <p:nvSpPr>
          <p:cNvPr id="11" name="Rectangle 12"/>
          <p:cNvSpPr>
            <a:spLocks noChangeArrowheads="1"/>
          </p:cNvSpPr>
          <p:nvPr/>
        </p:nvSpPr>
        <p:spPr bwMode="auto">
          <a:xfrm>
            <a:off x="4859338" y="2924175"/>
            <a:ext cx="3671887" cy="10080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Related to  </a:t>
            </a:r>
          </a:p>
          <a:p>
            <a:pPr eaLnBrk="1" hangingPunct="1"/>
            <a:r>
              <a:rPr lang="en-US" altLang="en-US"/>
              <a:t>effect of medication</a:t>
            </a:r>
          </a:p>
        </p:txBody>
      </p:sp>
      <p:sp>
        <p:nvSpPr>
          <p:cNvPr id="12" name="Rectangle 13"/>
          <p:cNvSpPr>
            <a:spLocks noChangeArrowheads="1"/>
          </p:cNvSpPr>
          <p:nvPr/>
        </p:nvSpPr>
        <p:spPr bwMode="auto">
          <a:xfrm>
            <a:off x="4859338" y="4365625"/>
            <a:ext cx="3671887" cy="18002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As manifested by: decrease bowel </a:t>
            </a:r>
          </a:p>
          <a:p>
            <a:pPr eaLnBrk="1" hangingPunct="1"/>
            <a:r>
              <a:rPr lang="en-US" altLang="en-US"/>
              <a:t>sounds</a:t>
            </a:r>
          </a:p>
          <a:p>
            <a:pPr eaLnBrk="1" hangingPunct="1"/>
            <a:r>
              <a:rPr lang="en-US" altLang="en-US"/>
              <a:t>Patient’s verbalization,</a:t>
            </a:r>
          </a:p>
          <a:p>
            <a:pPr eaLnBrk="1" hangingPunct="1"/>
            <a:r>
              <a:rPr lang="en-US" altLang="en-US"/>
              <a:t> solid abdomen </a:t>
            </a:r>
          </a:p>
        </p:txBody>
      </p:sp>
      <p:sp>
        <p:nvSpPr>
          <p:cNvPr id="13" name="AutoShape 16"/>
          <p:cNvSpPr>
            <a:spLocks noChangeArrowheads="1"/>
          </p:cNvSpPr>
          <p:nvPr/>
        </p:nvSpPr>
        <p:spPr bwMode="auto">
          <a:xfrm>
            <a:off x="323850" y="4581525"/>
            <a:ext cx="3671888" cy="1511300"/>
          </a:xfrm>
          <a:prstGeom prst="rightArrow">
            <a:avLst>
              <a:gd name="adj1" fmla="val 50000"/>
              <a:gd name="adj2" fmla="val 607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Defining characteristics (cluster </a:t>
            </a:r>
          </a:p>
          <a:p>
            <a:pPr eaLnBrk="1" hangingPunct="1"/>
            <a:r>
              <a:rPr lang="en-US" altLang="en-US"/>
              <a:t>of signs and symptoms)</a:t>
            </a:r>
          </a:p>
        </p:txBody>
      </p:sp>
      <p:sp>
        <p:nvSpPr>
          <p:cNvPr id="14" name="Oval 17"/>
          <p:cNvSpPr txBox="1">
            <a:spLocks noChangeArrowheads="1"/>
          </p:cNvSpPr>
          <p:nvPr/>
        </p:nvSpPr>
        <p:spPr>
          <a:xfrm>
            <a:off x="4140200" y="1557338"/>
            <a:ext cx="647700" cy="863600"/>
          </a:xfrm>
          <a:prstGeom prst="ellipse">
            <a:avLst/>
          </a:prstGeom>
          <a:solidFill>
            <a:srgbClr val="FFFF00"/>
          </a:solidFill>
          <a:ln cap="flat" algn="ctr">
            <a:solidFill>
              <a:schemeClr val="tx1"/>
            </a:solidFill>
            <a:round/>
            <a:headEnd/>
            <a:tailEnd/>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80000"/>
              </a:lnSpc>
              <a:spcBef>
                <a:spcPct val="0"/>
              </a:spcBef>
              <a:buFontTx/>
              <a:buNone/>
            </a:pPr>
            <a:r>
              <a:rPr lang="en-US" altLang="en-US" sz="5000" b="1" smtClean="0"/>
              <a:t>P</a:t>
            </a:r>
            <a:r>
              <a:rPr lang="en-US" altLang="en-US" sz="900" smtClean="0"/>
              <a:t> </a:t>
            </a:r>
            <a:endParaRPr lang="en-US" altLang="en-US" sz="900"/>
          </a:p>
        </p:txBody>
      </p:sp>
      <p:sp>
        <p:nvSpPr>
          <p:cNvPr id="15" name="Oval 18"/>
          <p:cNvSpPr>
            <a:spLocks noChangeArrowheads="1"/>
          </p:cNvSpPr>
          <p:nvPr/>
        </p:nvSpPr>
        <p:spPr bwMode="auto">
          <a:xfrm>
            <a:off x="4211638" y="2852738"/>
            <a:ext cx="576262" cy="863600"/>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692150" indent="-347663"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987425" indent="-293688"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281113" indent="-2921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1598613" indent="-315913"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0558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5130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29702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4274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4200" b="1"/>
              <a:t>E</a:t>
            </a:r>
            <a:r>
              <a:rPr lang="en-US" altLang="en-US"/>
              <a:t> </a:t>
            </a:r>
          </a:p>
        </p:txBody>
      </p:sp>
      <p:sp>
        <p:nvSpPr>
          <p:cNvPr id="16" name="Oval 19"/>
          <p:cNvSpPr>
            <a:spLocks noChangeArrowheads="1"/>
          </p:cNvSpPr>
          <p:nvPr/>
        </p:nvSpPr>
        <p:spPr bwMode="auto">
          <a:xfrm>
            <a:off x="4140200" y="4797425"/>
            <a:ext cx="576263" cy="863600"/>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692150" indent="-347663"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987425" indent="-293688"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281113" indent="-2921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1598613" indent="-315913"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0558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5130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29702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4274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4200" b="1"/>
              <a:t>S</a:t>
            </a:r>
            <a:r>
              <a:rPr lang="en-US" altLang="en-US"/>
              <a:t> </a:t>
            </a:r>
          </a:p>
        </p:txBody>
      </p:sp>
    </p:spTree>
    <p:extLst>
      <p:ext uri="{BB962C8B-B14F-4D97-AF65-F5344CB8AC3E}">
        <p14:creationId xmlns:p14="http://schemas.microsoft.com/office/powerpoint/2010/main" val="314282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Diagnosis</a:t>
            </a:r>
            <a:endParaRPr lang="en-US" dirty="0"/>
          </a:p>
        </p:txBody>
      </p:sp>
      <p:sp>
        <p:nvSpPr>
          <p:cNvPr id="3" name="Content Placeholder 2"/>
          <p:cNvSpPr>
            <a:spLocks noGrp="1"/>
          </p:cNvSpPr>
          <p:nvPr>
            <p:ph idx="1"/>
          </p:nvPr>
        </p:nvSpPr>
        <p:spPr/>
        <p:txBody>
          <a:bodyPr/>
          <a:lstStyle/>
          <a:p>
            <a:r>
              <a:rPr lang="en-US" altLang="en-US" dirty="0" smtClean="0"/>
              <a:t>NANDA Nursing Diagnosis Could Include qualifier </a:t>
            </a:r>
            <a:r>
              <a:rPr lang="en-US" altLang="en-US" u="sng" dirty="0" smtClean="0"/>
              <a:t>Such as</a:t>
            </a:r>
          </a:p>
          <a:p>
            <a:r>
              <a:rPr lang="en-US" altLang="en-US" dirty="0" smtClean="0"/>
              <a:t>Deficit </a:t>
            </a:r>
            <a:r>
              <a:rPr lang="en-US" altLang="en-US" b="1" dirty="0" err="1" smtClean="0"/>
              <a:t>Eg</a:t>
            </a:r>
            <a:r>
              <a:rPr lang="en-US" altLang="en-US" b="1" dirty="0" smtClean="0"/>
              <a:t>. Fluid volume deficit</a:t>
            </a:r>
            <a:endParaRPr lang="en-US" altLang="en-US" dirty="0" smtClean="0"/>
          </a:p>
          <a:p>
            <a:r>
              <a:rPr lang="en-US" altLang="en-US" dirty="0" smtClean="0"/>
              <a:t>Impaired  </a:t>
            </a:r>
            <a:r>
              <a:rPr lang="en-US" altLang="en-US" dirty="0" err="1" smtClean="0"/>
              <a:t>E.g</a:t>
            </a:r>
            <a:r>
              <a:rPr lang="en-US" altLang="en-US" b="1" dirty="0" err="1" smtClean="0"/>
              <a:t>Impaired</a:t>
            </a:r>
            <a:r>
              <a:rPr lang="en-US" altLang="en-US" b="1" dirty="0" smtClean="0"/>
              <a:t> verbal communication</a:t>
            </a:r>
            <a:endParaRPr lang="en-US" altLang="en-US" dirty="0" smtClean="0"/>
          </a:p>
          <a:p>
            <a:r>
              <a:rPr lang="en-US" altLang="en-US" dirty="0" smtClean="0"/>
              <a:t>Decreased e.g. </a:t>
            </a:r>
            <a:r>
              <a:rPr lang="en-US" altLang="en-US" b="1" dirty="0" smtClean="0"/>
              <a:t>Decreased cardiac output</a:t>
            </a:r>
            <a:endParaRPr lang="en-US" altLang="en-US" dirty="0" smtClean="0"/>
          </a:p>
          <a:p>
            <a:r>
              <a:rPr lang="en-US" altLang="en-US" dirty="0" smtClean="0"/>
              <a:t>In effective e.g. </a:t>
            </a:r>
            <a:r>
              <a:rPr lang="en-US" altLang="en-US" b="1" dirty="0" smtClean="0"/>
              <a:t>In effective breathing pattern</a:t>
            </a:r>
          </a:p>
          <a:p>
            <a:endParaRPr lang="en-US" altLang="en-US" dirty="0" smtClean="0"/>
          </a:p>
          <a:p>
            <a:endParaRPr lang="en-US" altLang="en-US" b="1" dirty="0" smtClean="0"/>
          </a:p>
          <a:p>
            <a:endParaRPr lang="en-US" altLang="en-US" b="1" dirty="0" smtClean="0"/>
          </a:p>
          <a:p>
            <a:endParaRPr lang="en-US" altLang="en-US" b="1" dirty="0" smtClean="0"/>
          </a:p>
          <a:p>
            <a:endParaRPr lang="en-US" dirty="0"/>
          </a:p>
        </p:txBody>
      </p:sp>
    </p:spTree>
    <p:extLst>
      <p:ext uri="{BB962C8B-B14F-4D97-AF65-F5344CB8AC3E}">
        <p14:creationId xmlns:p14="http://schemas.microsoft.com/office/powerpoint/2010/main" val="2152392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Nursing Diagnosis</a:t>
            </a:r>
            <a:endParaRPr lang="en-US" dirty="0"/>
          </a:p>
        </p:txBody>
      </p:sp>
      <p:sp>
        <p:nvSpPr>
          <p:cNvPr id="3" name="Content Placeholder 2"/>
          <p:cNvSpPr>
            <a:spLocks noGrp="1"/>
          </p:cNvSpPr>
          <p:nvPr>
            <p:ph idx="1"/>
          </p:nvPr>
        </p:nvSpPr>
        <p:spPr/>
        <p:txBody>
          <a:bodyPr/>
          <a:lstStyle/>
          <a:p>
            <a:pPr>
              <a:lnSpc>
                <a:spcPct val="80000"/>
              </a:lnSpc>
            </a:pPr>
            <a:r>
              <a:rPr lang="en-US" altLang="en-US" sz="2800" dirty="0" smtClean="0"/>
              <a:t>An </a:t>
            </a:r>
            <a:r>
              <a:rPr lang="en-US" altLang="en-US" sz="2800" b="1" u="sng" dirty="0" smtClean="0">
                <a:solidFill>
                  <a:srgbClr val="FF3300"/>
                </a:solidFill>
              </a:rPr>
              <a:t>Actual</a:t>
            </a:r>
            <a:r>
              <a:rPr lang="en-US" altLang="en-US" sz="2800" dirty="0" smtClean="0"/>
              <a:t> diagnosis</a:t>
            </a:r>
          </a:p>
          <a:p>
            <a:pPr lvl="1">
              <a:lnSpc>
                <a:spcPct val="80000"/>
              </a:lnSpc>
            </a:pPr>
            <a:r>
              <a:rPr lang="en-US" altLang="en-US" sz="2400" dirty="0" smtClean="0"/>
              <a:t>Problems present at the time of assessment</a:t>
            </a:r>
          </a:p>
          <a:p>
            <a:pPr>
              <a:lnSpc>
                <a:spcPct val="80000"/>
              </a:lnSpc>
            </a:pPr>
            <a:r>
              <a:rPr lang="en-US" altLang="en-US" sz="2800" dirty="0" smtClean="0"/>
              <a:t>A </a:t>
            </a:r>
            <a:r>
              <a:rPr lang="en-US" altLang="en-US" sz="2800" b="1" u="sng" dirty="0" smtClean="0">
                <a:solidFill>
                  <a:srgbClr val="FF3300"/>
                </a:solidFill>
              </a:rPr>
              <a:t>Risk</a:t>
            </a:r>
            <a:r>
              <a:rPr lang="en-US" altLang="en-US" sz="2800" dirty="0" smtClean="0"/>
              <a:t> nursing diagnosis</a:t>
            </a:r>
          </a:p>
          <a:p>
            <a:pPr lvl="1">
              <a:lnSpc>
                <a:spcPct val="80000"/>
              </a:lnSpc>
            </a:pPr>
            <a:r>
              <a:rPr lang="en-US" altLang="en-US" sz="2400" dirty="0" smtClean="0"/>
              <a:t>Problem does NOT exist, but there are risk factors</a:t>
            </a:r>
          </a:p>
          <a:p>
            <a:pPr lvl="1">
              <a:lnSpc>
                <a:spcPct val="80000"/>
              </a:lnSpc>
            </a:pPr>
            <a:r>
              <a:rPr lang="en-US" altLang="en-US" sz="2400" b="1" dirty="0" smtClean="0"/>
              <a:t>Note:</a:t>
            </a:r>
            <a:r>
              <a:rPr lang="en-US" altLang="en-US" sz="2400" dirty="0" smtClean="0"/>
              <a:t> risk nursing diagnosis do not include manifestation</a:t>
            </a:r>
          </a:p>
          <a:p>
            <a:pPr>
              <a:lnSpc>
                <a:spcPct val="80000"/>
              </a:lnSpc>
            </a:pPr>
            <a:r>
              <a:rPr lang="en-US" altLang="en-US" sz="2800" dirty="0" smtClean="0"/>
              <a:t>A </a:t>
            </a:r>
            <a:r>
              <a:rPr lang="en-US" altLang="en-US" sz="2800" b="1" u="sng" dirty="0" smtClean="0">
                <a:solidFill>
                  <a:srgbClr val="FF3300"/>
                </a:solidFill>
              </a:rPr>
              <a:t>Wellness</a:t>
            </a:r>
            <a:r>
              <a:rPr lang="en-US" altLang="en-US" sz="2800" dirty="0" smtClean="0"/>
              <a:t> nursing diagnosis</a:t>
            </a:r>
          </a:p>
          <a:p>
            <a:pPr lvl="1">
              <a:lnSpc>
                <a:spcPct val="80000"/>
              </a:lnSpc>
            </a:pPr>
            <a:r>
              <a:rPr lang="en-US" altLang="en-US" sz="2400" dirty="0" smtClean="0"/>
              <a:t>Describe human responses to level of wellness that have readiness for enhancement.</a:t>
            </a:r>
          </a:p>
        </p:txBody>
      </p:sp>
    </p:spTree>
    <p:extLst>
      <p:ext uri="{BB962C8B-B14F-4D97-AF65-F5344CB8AC3E}">
        <p14:creationId xmlns:p14="http://schemas.microsoft.com/office/powerpoint/2010/main" val="2029986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quarter" idx="10"/>
          </p:nvPr>
        </p:nvSpPr>
        <p:spPr>
          <a:xfrm>
            <a:off x="457200" y="6248400"/>
            <a:ext cx="2133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Nursing Process</a:t>
            </a:r>
          </a:p>
        </p:txBody>
      </p:sp>
      <p:sp>
        <p:nvSpPr>
          <p:cNvPr id="5" name="Footer Placeholder 4"/>
          <p:cNvSpPr>
            <a:spLocks noGrp="1"/>
          </p:cNvSpPr>
          <p:nvPr>
            <p:ph type="ftr" sz="quarter" idx="11"/>
          </p:nvPr>
        </p:nvSpPr>
        <p:spPr>
          <a:xfrm>
            <a:off x="3124200" y="6248400"/>
            <a:ext cx="2895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6" name="Slide Number Placeholder 5"/>
          <p:cNvSpPr>
            <a:spLocks noGrp="1"/>
          </p:cNvSpPr>
          <p:nvPr>
            <p:ph type="sldNum" sz="quarter" idx="12"/>
          </p:nvPr>
        </p:nvSpPr>
        <p:spPr>
          <a:xfrm>
            <a:off x="6553200" y="6248400"/>
            <a:ext cx="2133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fld id="{2884986E-2CBC-492C-8BEC-269C7E521D05}" type="slidenum">
              <a:rPr lang="ar-SA" altLang="en-US"/>
              <a:pPr eaLnBrk="1" hangingPunct="1"/>
              <a:t>17</a:t>
            </a:fld>
            <a:endParaRPr lang="en-US" alt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9225"/>
            <a:ext cx="82169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10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Examples</a:t>
            </a:r>
            <a:endParaRPr lang="en-US" dirty="0"/>
          </a:p>
        </p:txBody>
      </p:sp>
      <p:sp>
        <p:nvSpPr>
          <p:cNvPr id="3" name="Content Placeholder 2"/>
          <p:cNvSpPr>
            <a:spLocks noGrp="1"/>
          </p:cNvSpPr>
          <p:nvPr>
            <p:ph idx="1"/>
          </p:nvPr>
        </p:nvSpPr>
        <p:spPr/>
        <p:txBody>
          <a:bodyPr/>
          <a:lstStyle/>
          <a:p>
            <a:r>
              <a:rPr lang="en-US" altLang="en-US" dirty="0" smtClean="0"/>
              <a:t>Altered nutrition :less than body requirement (RT) decrease appetite ,nausea and increased metabolism </a:t>
            </a:r>
            <a:r>
              <a:rPr lang="en-US" altLang="en-US" dirty="0" smtClean="0">
                <a:solidFill>
                  <a:srgbClr val="FF3300"/>
                </a:solidFill>
              </a:rPr>
              <a:t>A</a:t>
            </a:r>
            <a:r>
              <a:rPr lang="en-US" altLang="en-US" dirty="0" smtClean="0"/>
              <a:t>s </a:t>
            </a:r>
            <a:r>
              <a:rPr lang="en-US" altLang="en-US" dirty="0" smtClean="0">
                <a:solidFill>
                  <a:srgbClr val="FF3300"/>
                </a:solidFill>
              </a:rPr>
              <a:t>M</a:t>
            </a:r>
            <a:r>
              <a:rPr lang="en-US" altLang="en-US" dirty="0" smtClean="0"/>
              <a:t>anifested </a:t>
            </a:r>
            <a:r>
              <a:rPr lang="en-US" altLang="en-US" dirty="0" smtClean="0">
                <a:solidFill>
                  <a:srgbClr val="FF3300"/>
                </a:solidFill>
              </a:rPr>
              <a:t>B</a:t>
            </a:r>
            <a:r>
              <a:rPr lang="en-US" altLang="en-US" dirty="0" smtClean="0"/>
              <a:t>y (</a:t>
            </a:r>
            <a:r>
              <a:rPr lang="en-US" altLang="en-US" dirty="0" smtClean="0">
                <a:solidFill>
                  <a:srgbClr val="FF3300"/>
                </a:solidFill>
              </a:rPr>
              <a:t>AMB</a:t>
            </a:r>
            <a:r>
              <a:rPr lang="en-US" altLang="en-US" dirty="0" smtClean="0"/>
              <a:t>) weight loss, decrease </a:t>
            </a:r>
            <a:r>
              <a:rPr lang="en-US" altLang="en-US" dirty="0" err="1" smtClean="0"/>
              <a:t>Hb</a:t>
            </a:r>
            <a:r>
              <a:rPr lang="en-US" altLang="en-US" dirty="0" smtClean="0"/>
              <a:t>% and paleness.</a:t>
            </a:r>
          </a:p>
          <a:p>
            <a:r>
              <a:rPr lang="en-US" altLang="en-US" dirty="0" smtClean="0"/>
              <a:t>Self care deficit </a:t>
            </a:r>
            <a:r>
              <a:rPr lang="en-US" altLang="en-US" dirty="0" smtClean="0">
                <a:solidFill>
                  <a:srgbClr val="FF3300"/>
                </a:solidFill>
              </a:rPr>
              <a:t>RT </a:t>
            </a:r>
            <a:r>
              <a:rPr lang="en-US" altLang="en-US" dirty="0" smtClean="0"/>
              <a:t>activity intolerance </a:t>
            </a:r>
            <a:r>
              <a:rPr lang="en-US" altLang="en-US" dirty="0" smtClean="0">
                <a:solidFill>
                  <a:srgbClr val="FF3300"/>
                </a:solidFill>
              </a:rPr>
              <a:t>AMB</a:t>
            </a:r>
            <a:r>
              <a:rPr lang="en-US" altLang="en-US" dirty="0" smtClean="0"/>
              <a:t> unshaven, long nails.</a:t>
            </a:r>
          </a:p>
          <a:p>
            <a:r>
              <a:rPr lang="en-US" altLang="en-US" dirty="0" smtClean="0"/>
              <a:t>Risk for Impaired skin integrity </a:t>
            </a:r>
            <a:r>
              <a:rPr lang="en-US" altLang="en-US" dirty="0" smtClean="0">
                <a:solidFill>
                  <a:srgbClr val="FF3300"/>
                </a:solidFill>
              </a:rPr>
              <a:t>RT</a:t>
            </a:r>
            <a:r>
              <a:rPr lang="en-US" altLang="en-US" dirty="0" smtClean="0"/>
              <a:t> </a:t>
            </a:r>
            <a:r>
              <a:rPr lang="en-US" altLang="en-US" smtClean="0"/>
              <a:t>prolonged immobility</a:t>
            </a:r>
            <a:endParaRPr lang="en-US" altLang="en-US" dirty="0" smtClean="0"/>
          </a:p>
          <a:p>
            <a:endParaRPr lang="en-US" dirty="0"/>
          </a:p>
        </p:txBody>
      </p:sp>
    </p:spTree>
    <p:extLst>
      <p:ext uri="{BB962C8B-B14F-4D97-AF65-F5344CB8AC3E}">
        <p14:creationId xmlns:p14="http://schemas.microsoft.com/office/powerpoint/2010/main" val="120353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quarter" idx="10"/>
          </p:nvPr>
        </p:nvSpPr>
        <p:spPr>
          <a:xfrm>
            <a:off x="457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 name="Footer Placeholder 4"/>
          <p:cNvSpPr>
            <a:spLocks noGrp="1"/>
          </p:cNvSpPr>
          <p:nvPr>
            <p:ph type="ftr" sz="quarter" idx="11"/>
          </p:nvPr>
        </p:nvSpPr>
        <p:spPr>
          <a:xfrm>
            <a:off x="3124200" y="6248400"/>
            <a:ext cx="2895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6" name="Slide Number Placeholder 5"/>
          <p:cNvSpPr>
            <a:spLocks noGrp="1"/>
          </p:cNvSpPr>
          <p:nvPr>
            <p:ph type="sldNum" sz="quarter" idx="12"/>
          </p:nvPr>
        </p:nvSpPr>
        <p:spPr>
          <a:xfrm>
            <a:off x="6553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F13A59A8-FC4D-45CE-A8FF-840955753647}" type="slidenum">
              <a:rPr lang="ar-SA" altLang="en-US" sz="1000" smtClean="0"/>
              <a:pPr eaLnBrk="1" hangingPunct="1">
                <a:spcBef>
                  <a:spcPct val="0"/>
                </a:spcBef>
                <a:buClrTx/>
                <a:buSzTx/>
                <a:buFontTx/>
                <a:buNone/>
              </a:pPr>
              <a:t>19</a:t>
            </a:fld>
            <a:endParaRPr lang="en-US" altLang="en-US" sz="100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15888"/>
            <a:ext cx="8929687"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25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Nursing process </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lnSpc>
                <a:spcPct val="90000"/>
              </a:lnSpc>
              <a:buNone/>
            </a:pPr>
            <a:r>
              <a:rPr lang="en-US" altLang="en-US" sz="2500" b="1" u="sng" dirty="0" smtClean="0">
                <a:latin typeface="Times New Roman" pitchFamily="18" charset="0"/>
              </a:rPr>
              <a:t>Systematic</a:t>
            </a:r>
          </a:p>
          <a:p>
            <a:pPr>
              <a:lnSpc>
                <a:spcPct val="90000"/>
              </a:lnSpc>
              <a:buNone/>
            </a:pPr>
            <a:r>
              <a:rPr lang="en-US" altLang="en-US" sz="1600" dirty="0" smtClean="0">
                <a:latin typeface="Times New Roman" pitchFamily="18" charset="0"/>
              </a:rPr>
              <a:t>The nursing process has an ordered sequence of activities and each activity depends on the accuracy of the activity that precedes it and influences the activity following it.</a:t>
            </a:r>
          </a:p>
          <a:p>
            <a:pPr>
              <a:lnSpc>
                <a:spcPct val="90000"/>
              </a:lnSpc>
              <a:buNone/>
            </a:pPr>
            <a:r>
              <a:rPr lang="en-US" altLang="en-US" sz="2500" b="1" u="sng" dirty="0" smtClean="0">
                <a:latin typeface="Times New Roman" pitchFamily="18" charset="0"/>
              </a:rPr>
              <a:t>Dynamic</a:t>
            </a:r>
          </a:p>
          <a:p>
            <a:pPr lvl="3">
              <a:lnSpc>
                <a:spcPct val="90000"/>
              </a:lnSpc>
              <a:buNone/>
            </a:pPr>
            <a:r>
              <a:rPr lang="en-US" altLang="en-US" sz="1600" dirty="0" smtClean="0">
                <a:latin typeface="Times New Roman" pitchFamily="18" charset="0"/>
              </a:rPr>
              <a:t>The nursing process has great interaction and overlapping among the activities and each activity is fluid and flows into the next activity</a:t>
            </a:r>
            <a:endParaRPr lang="en-US" altLang="en-US" sz="2400" dirty="0" smtClean="0">
              <a:latin typeface="Times New Roman" pitchFamily="18" charset="0"/>
            </a:endParaRPr>
          </a:p>
          <a:p>
            <a:pPr>
              <a:lnSpc>
                <a:spcPct val="90000"/>
              </a:lnSpc>
              <a:buNone/>
            </a:pPr>
            <a:r>
              <a:rPr lang="en-US" altLang="en-US" sz="1900" dirty="0" smtClean="0">
                <a:latin typeface="Times New Roman" pitchFamily="18" charset="0"/>
                <a:cs typeface="Times New Roman" pitchFamily="18" charset="0"/>
              </a:rPr>
              <a:t> </a:t>
            </a:r>
            <a:r>
              <a:rPr lang="en-US" altLang="en-US" sz="1900" dirty="0" smtClean="0">
                <a:latin typeface="Times New Roman" pitchFamily="18" charset="0"/>
              </a:rPr>
              <a:t> </a:t>
            </a:r>
            <a:r>
              <a:rPr lang="en-US" altLang="en-US" sz="2500" b="1" u="sng" dirty="0" smtClean="0">
                <a:latin typeface="Times New Roman" pitchFamily="18" charset="0"/>
              </a:rPr>
              <a:t>Interpersonal</a:t>
            </a:r>
          </a:p>
          <a:p>
            <a:pPr lvl="3">
              <a:lnSpc>
                <a:spcPct val="90000"/>
              </a:lnSpc>
              <a:buNone/>
            </a:pPr>
            <a:r>
              <a:rPr lang="en-US" altLang="en-US" sz="1600" dirty="0" smtClean="0">
                <a:latin typeface="Times New Roman" pitchFamily="18" charset="0"/>
              </a:rPr>
              <a:t>The nursing process ensures that nurses are client-centered rather than task-centered and encourages them to work to enhance client’s strengths and meet human needs</a:t>
            </a:r>
          </a:p>
          <a:p>
            <a:pPr>
              <a:lnSpc>
                <a:spcPct val="90000"/>
              </a:lnSpc>
              <a:buNone/>
            </a:pPr>
            <a:r>
              <a:rPr lang="en-US" altLang="en-US" sz="2500" b="1" u="sng" dirty="0" smtClean="0">
                <a:latin typeface="Times New Roman" pitchFamily="18" charset="0"/>
              </a:rPr>
              <a:t>Goal-directed</a:t>
            </a:r>
            <a:endParaRPr lang="en-US" altLang="en-US" sz="2800" b="1" u="sng" dirty="0" smtClean="0">
              <a:latin typeface="Times New Roman" pitchFamily="18" charset="0"/>
            </a:endParaRPr>
          </a:p>
          <a:p>
            <a:pPr lvl="3">
              <a:lnSpc>
                <a:spcPct val="90000"/>
              </a:lnSpc>
              <a:buNone/>
            </a:pPr>
            <a:r>
              <a:rPr lang="en-US" altLang="en-US" sz="1600" dirty="0" smtClean="0">
                <a:latin typeface="Times New Roman" pitchFamily="18" charset="0"/>
              </a:rPr>
              <a:t>The nursing process is a means for nurses and clients to work together to identify specific goals (wellness promotion, disease and illness prevention, health restoration, coping and altered functioning) that are most important to the client, and to match them with the appropriate nursing actions</a:t>
            </a:r>
          </a:p>
          <a:p>
            <a:pPr lvl="3">
              <a:lnSpc>
                <a:spcPct val="90000"/>
              </a:lnSpc>
              <a:buNone/>
            </a:pPr>
            <a:endParaRPr lang="en-US" sz="1600" dirty="0">
              <a:latin typeface="Times New Roman" pitchFamily="18" charset="0"/>
            </a:endParaRPr>
          </a:p>
          <a:p>
            <a:pPr>
              <a:lnSpc>
                <a:spcPct val="90000"/>
              </a:lnSpc>
              <a:buNone/>
            </a:pPr>
            <a:r>
              <a:rPr lang="en-US" altLang="en-US" sz="2600" b="1" u="sng" dirty="0" smtClean="0">
                <a:latin typeface="Times New Roman" pitchFamily="18" charset="0"/>
              </a:rPr>
              <a:t>Universally applicable</a:t>
            </a:r>
          </a:p>
          <a:p>
            <a:pPr lvl="3">
              <a:lnSpc>
                <a:spcPct val="90000"/>
              </a:lnSpc>
              <a:buNone/>
            </a:pPr>
            <a:r>
              <a:rPr lang="en-US" altLang="en-US" sz="1600" dirty="0" smtClean="0">
                <a:latin typeface="Times New Roman" pitchFamily="18" charset="0"/>
              </a:rPr>
              <a:t>The nursing process allows nurses to practice nursing with well or ill people, young or old, in any type of practice setting</a:t>
            </a:r>
            <a:br>
              <a:rPr lang="en-US" altLang="en-US" sz="1600" dirty="0" smtClean="0">
                <a:latin typeface="Times New Roman" pitchFamily="18" charset="0"/>
              </a:rPr>
            </a:br>
            <a:endParaRPr lang="en-US" altLang="en-US" sz="1600" dirty="0" smtClean="0">
              <a:latin typeface="Times New Roman" pitchFamily="18" charset="0"/>
            </a:endParaRPr>
          </a:p>
          <a:p>
            <a:pPr lvl="3">
              <a:lnSpc>
                <a:spcPct val="90000"/>
              </a:lnSpc>
              <a:buNone/>
            </a:pPr>
            <a:endParaRPr lang="en-US" dirty="0"/>
          </a:p>
        </p:txBody>
      </p:sp>
    </p:spTree>
    <p:extLst>
      <p:ext uri="{BB962C8B-B14F-4D97-AF65-F5344CB8AC3E}">
        <p14:creationId xmlns:p14="http://schemas.microsoft.com/office/powerpoint/2010/main" val="63569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altLang="en-US" dirty="0"/>
              <a:t>Planning</a:t>
            </a:r>
            <a:endParaRPr lang="en-US" dirty="0"/>
          </a:p>
        </p:txBody>
      </p:sp>
      <p:sp>
        <p:nvSpPr>
          <p:cNvPr id="3" name="Content Placeholder 2"/>
          <p:cNvSpPr>
            <a:spLocks noGrp="1"/>
          </p:cNvSpPr>
          <p:nvPr>
            <p:ph idx="1"/>
          </p:nvPr>
        </p:nvSpPr>
        <p:spPr>
          <a:xfrm>
            <a:off x="457200" y="1219200"/>
            <a:ext cx="8229600" cy="4906963"/>
          </a:xfrm>
        </p:spPr>
        <p:txBody>
          <a:bodyPr/>
          <a:lstStyle/>
          <a:p>
            <a:r>
              <a:rPr lang="en-US" altLang="en-US" dirty="0"/>
              <a:t>Planning phase involves decision making and problem solving.</a:t>
            </a:r>
          </a:p>
          <a:p>
            <a:r>
              <a:rPr lang="en-US" altLang="en-US" dirty="0"/>
              <a:t>In planning, nurses do not plan for the client, but encourage the client to participate actively as possible.</a:t>
            </a:r>
          </a:p>
          <a:p>
            <a:r>
              <a:rPr lang="en-US" altLang="en-US" sz="2600" dirty="0"/>
              <a:t>Types of planning</a:t>
            </a:r>
          </a:p>
          <a:p>
            <a:pPr lvl="1"/>
            <a:r>
              <a:rPr lang="en-US" altLang="en-US" sz="2200" dirty="0"/>
              <a:t>1. Initial planning</a:t>
            </a:r>
          </a:p>
          <a:p>
            <a:pPr lvl="1"/>
            <a:r>
              <a:rPr lang="en-US" altLang="en-US" sz="2200" dirty="0"/>
              <a:t>2. Ongoing planning</a:t>
            </a:r>
          </a:p>
          <a:p>
            <a:pPr lvl="1"/>
            <a:r>
              <a:rPr lang="en-US" altLang="en-US" sz="2200" dirty="0"/>
              <a:t>3. Discharge planning</a:t>
            </a:r>
          </a:p>
          <a:p>
            <a:pPr>
              <a:buNone/>
            </a:pPr>
            <a:endParaRPr lang="en-US" altLang="en-US" dirty="0"/>
          </a:p>
        </p:txBody>
      </p:sp>
    </p:spTree>
    <p:extLst>
      <p:ext uri="{BB962C8B-B14F-4D97-AF65-F5344CB8AC3E}">
        <p14:creationId xmlns:p14="http://schemas.microsoft.com/office/powerpoint/2010/main" val="90845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Planning: nursing care plan</a:t>
            </a:r>
            <a:endParaRPr lang="en-US" dirty="0"/>
          </a:p>
        </p:txBody>
      </p:sp>
      <p:sp>
        <p:nvSpPr>
          <p:cNvPr id="3" name="Content Placeholder 2"/>
          <p:cNvSpPr>
            <a:spLocks noGrp="1"/>
          </p:cNvSpPr>
          <p:nvPr>
            <p:ph idx="1"/>
          </p:nvPr>
        </p:nvSpPr>
        <p:spPr/>
        <p:txBody>
          <a:bodyPr/>
          <a:lstStyle/>
          <a:p>
            <a:pPr algn="ctr"/>
            <a:endParaRPr lang="en-US" altLang="en-US" dirty="0"/>
          </a:p>
          <a:p>
            <a:r>
              <a:rPr lang="en-US" altLang="en-US" dirty="0"/>
              <a:t>Nursing care plan: is a written or computerized guide that organizes information about the client's care.</a:t>
            </a:r>
          </a:p>
          <a:p>
            <a:r>
              <a:rPr lang="en-US" altLang="en-US" dirty="0"/>
              <a:t>The most important purpose of the care plan is to provide continuity of care.</a:t>
            </a:r>
          </a:p>
          <a:p>
            <a:endParaRPr lang="en-US" altLang="en-US" dirty="0"/>
          </a:p>
          <a:p>
            <a:pPr>
              <a:buNone/>
            </a:pPr>
            <a:r>
              <a:rPr lang="en-US" altLang="en-US" dirty="0"/>
              <a:t>	</a:t>
            </a:r>
          </a:p>
        </p:txBody>
      </p:sp>
    </p:spTree>
    <p:extLst>
      <p:ext uri="{BB962C8B-B14F-4D97-AF65-F5344CB8AC3E}">
        <p14:creationId xmlns:p14="http://schemas.microsoft.com/office/powerpoint/2010/main" val="4850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Planning: Setting priority</a:t>
            </a:r>
            <a:endParaRPr lang="en-US" dirty="0"/>
          </a:p>
        </p:txBody>
      </p:sp>
      <p:sp>
        <p:nvSpPr>
          <p:cNvPr id="3" name="Content Placeholder 2"/>
          <p:cNvSpPr>
            <a:spLocks noGrp="1"/>
          </p:cNvSpPr>
          <p:nvPr>
            <p:ph idx="1"/>
          </p:nvPr>
        </p:nvSpPr>
        <p:spPr/>
        <p:txBody>
          <a:bodyPr/>
          <a:lstStyle/>
          <a:p>
            <a:r>
              <a:rPr lang="en-US" altLang="en-US" dirty="0"/>
              <a:t>Priority setting: nurse and client decide which nursing diagnosis requires attention first, second, third, etc. (High, medium, and low priority).</a:t>
            </a:r>
            <a:br>
              <a:rPr lang="en-US" altLang="en-US" dirty="0"/>
            </a:br>
            <a:r>
              <a:rPr lang="en-US" altLang="en-US" dirty="0"/>
              <a:t>Nurse use Maslow's hierarchy when setting priority.</a:t>
            </a:r>
          </a:p>
          <a:p>
            <a:endParaRPr lang="en-US" dirty="0"/>
          </a:p>
        </p:txBody>
      </p:sp>
    </p:spTree>
    <p:extLst>
      <p:ext uri="{BB962C8B-B14F-4D97-AF65-F5344CB8AC3E}">
        <p14:creationId xmlns:p14="http://schemas.microsoft.com/office/powerpoint/2010/main" val="101302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ltLang="en-US" dirty="0"/>
              <a:t>Maslow’s Hierarchy</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quarter" idx="10"/>
          </p:nvPr>
        </p:nvSpPr>
        <p:spPr>
          <a:xfrm>
            <a:off x="457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 name="Footer Placeholder 4"/>
          <p:cNvSpPr>
            <a:spLocks noGrp="1"/>
          </p:cNvSpPr>
          <p:nvPr>
            <p:ph type="ftr" sz="quarter" idx="11"/>
          </p:nvPr>
        </p:nvSpPr>
        <p:spPr>
          <a:xfrm>
            <a:off x="3124200" y="6248400"/>
            <a:ext cx="2895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6" name="Slide Number Placeholder 5"/>
          <p:cNvSpPr>
            <a:spLocks noGrp="1"/>
          </p:cNvSpPr>
          <p:nvPr>
            <p:ph type="sldNum" sz="quarter" idx="12"/>
          </p:nvPr>
        </p:nvSpPr>
        <p:spPr>
          <a:xfrm>
            <a:off x="6553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64EF224E-CF4C-4A29-AD6E-2FC59F04984C}" type="slidenum">
              <a:rPr lang="ar-SA" altLang="en-US" sz="1000" smtClean="0"/>
              <a:pPr eaLnBrk="1" hangingPunct="1">
                <a:spcBef>
                  <a:spcPct val="0"/>
                </a:spcBef>
                <a:buClrTx/>
                <a:buSzTx/>
                <a:buFontTx/>
                <a:buNone/>
              </a:pPr>
              <a:t>23</a:t>
            </a:fld>
            <a:endParaRPr lang="en-US" altLang="en-US" sz="1000" smtClean="0"/>
          </a:p>
        </p:txBody>
      </p:sp>
      <p:sp>
        <p:nvSpPr>
          <p:cNvPr id="7" name="Rectangle 2"/>
          <p:cNvSpPr txBox="1">
            <a:spLocks noChangeArrowheads="1"/>
          </p:cNvSpPr>
          <p:nvPr/>
        </p:nvSpPr>
        <p:spPr>
          <a:xfrm>
            <a:off x="457200" y="122238"/>
            <a:ext cx="75438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dirty="0" smtClean="0"/>
          </a:p>
        </p:txBody>
      </p:sp>
      <p:pic>
        <p:nvPicPr>
          <p:cNvPr id="8" name="Picture 4" descr="800px-maslows_hierarchy_of_need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43000"/>
            <a:ext cx="76327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260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Planning: Establish Goals/Desired Outcomes</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Goal or outcomes describe the observable clients’ responses, what nurses hope to achieve by implementation of nursing intervention</a:t>
            </a:r>
          </a:p>
          <a:p>
            <a:r>
              <a:rPr lang="en-US" altLang="en-US" sz="2600" dirty="0"/>
              <a:t>Types of goals</a:t>
            </a:r>
          </a:p>
          <a:p>
            <a:pPr lvl="1"/>
            <a:r>
              <a:rPr lang="en-US" altLang="en-US" sz="2200" dirty="0"/>
              <a:t>Short term goals</a:t>
            </a:r>
          </a:p>
          <a:p>
            <a:pPr lvl="1"/>
            <a:r>
              <a:rPr lang="en-US" altLang="en-US" sz="2200" dirty="0"/>
              <a:t>Long term </a:t>
            </a:r>
            <a:r>
              <a:rPr lang="en-US" altLang="en-US" sz="2200" dirty="0" smtClean="0"/>
              <a:t>goals</a:t>
            </a:r>
          </a:p>
          <a:p>
            <a:pPr>
              <a:buNone/>
            </a:pPr>
            <a:r>
              <a:rPr lang="en-US" altLang="en-US" sz="2600" dirty="0"/>
              <a:t>components of goals/outcomes</a:t>
            </a:r>
          </a:p>
          <a:p>
            <a:r>
              <a:rPr lang="en-US" altLang="en-US" sz="2600" dirty="0"/>
              <a:t>Subject</a:t>
            </a:r>
          </a:p>
          <a:p>
            <a:r>
              <a:rPr lang="en-US" altLang="en-US" sz="2600" dirty="0"/>
              <a:t>Verb</a:t>
            </a:r>
          </a:p>
          <a:p>
            <a:r>
              <a:rPr lang="en-US" altLang="en-US" sz="2600" dirty="0"/>
              <a:t>Condition </a:t>
            </a:r>
          </a:p>
          <a:p>
            <a:r>
              <a:rPr lang="en-US" altLang="en-US" sz="2600" dirty="0"/>
              <a:t>criteria</a:t>
            </a:r>
          </a:p>
          <a:p>
            <a:pPr lvl="1"/>
            <a:endParaRPr lang="en-US" altLang="en-US" sz="2200" dirty="0"/>
          </a:p>
          <a:p>
            <a:endParaRPr lang="en-US" dirty="0"/>
          </a:p>
        </p:txBody>
      </p:sp>
    </p:spTree>
    <p:extLst>
      <p:ext uri="{BB962C8B-B14F-4D97-AF65-F5344CB8AC3E}">
        <p14:creationId xmlns:p14="http://schemas.microsoft.com/office/powerpoint/2010/main" val="1967742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for writing goal/ desired outcomes</a:t>
            </a:r>
            <a:endParaRPr lang="en-US" dirty="0"/>
          </a:p>
        </p:txBody>
      </p:sp>
      <p:sp>
        <p:nvSpPr>
          <p:cNvPr id="3" name="Content Placeholder 2"/>
          <p:cNvSpPr>
            <a:spLocks noGrp="1"/>
          </p:cNvSpPr>
          <p:nvPr>
            <p:ph idx="1"/>
          </p:nvPr>
        </p:nvSpPr>
        <p:spPr/>
        <p:txBody>
          <a:bodyPr/>
          <a:lstStyle/>
          <a:p>
            <a:r>
              <a:rPr lang="en-US" altLang="en-US" dirty="0"/>
              <a:t>Write goals in term of client’s responses, not nurse activities.</a:t>
            </a:r>
          </a:p>
          <a:p>
            <a:r>
              <a:rPr lang="en-US" altLang="en-US" dirty="0"/>
              <a:t>Goal will be realistic for client’s capabilities, and time.</a:t>
            </a:r>
          </a:p>
          <a:p>
            <a:r>
              <a:rPr lang="en-US" altLang="en-US" dirty="0"/>
              <a:t>Each goal is derived from only one nursing diagnosis.</a:t>
            </a:r>
          </a:p>
          <a:p>
            <a:r>
              <a:rPr lang="en-US" altLang="en-US" dirty="0"/>
              <a:t>Use measurable term</a:t>
            </a:r>
          </a:p>
          <a:p>
            <a:endParaRPr lang="en-US" dirty="0"/>
          </a:p>
        </p:txBody>
      </p:sp>
    </p:spTree>
    <p:extLst>
      <p:ext uri="{BB962C8B-B14F-4D97-AF65-F5344CB8AC3E}">
        <p14:creationId xmlns:p14="http://schemas.microsoft.com/office/powerpoint/2010/main" val="149247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on Planning</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The </a:t>
            </a:r>
            <a:r>
              <a:rPr lang="en-US" altLang="en-US" dirty="0">
                <a:solidFill>
                  <a:srgbClr val="009900"/>
                </a:solidFill>
              </a:rPr>
              <a:t>clien</a:t>
            </a:r>
            <a:r>
              <a:rPr lang="en-US" altLang="en-US" dirty="0"/>
              <a:t>t will </a:t>
            </a:r>
            <a:r>
              <a:rPr lang="en-US" altLang="en-US" dirty="0">
                <a:solidFill>
                  <a:srgbClr val="FF3300"/>
                </a:solidFill>
              </a:rPr>
              <a:t>perform</a:t>
            </a:r>
            <a:r>
              <a:rPr lang="en-US" altLang="en-US" dirty="0"/>
              <a:t> his daily activity of living with minimum assistance of health care team by the end of the physiotherapy session.</a:t>
            </a:r>
          </a:p>
          <a:p>
            <a:r>
              <a:rPr lang="en-US" altLang="en-US" dirty="0"/>
              <a:t>The </a:t>
            </a:r>
            <a:r>
              <a:rPr lang="en-US" altLang="en-US" dirty="0">
                <a:solidFill>
                  <a:srgbClr val="009900"/>
                </a:solidFill>
              </a:rPr>
              <a:t>clien</a:t>
            </a:r>
            <a:r>
              <a:rPr lang="en-US" altLang="en-US" dirty="0"/>
              <a:t>t will </a:t>
            </a:r>
            <a:r>
              <a:rPr lang="en-US" altLang="en-US" dirty="0">
                <a:solidFill>
                  <a:srgbClr val="FF3300"/>
                </a:solidFill>
              </a:rPr>
              <a:t>verbalize</a:t>
            </a:r>
            <a:r>
              <a:rPr lang="en-US" altLang="en-US" dirty="0"/>
              <a:t> that the pain level decreased from 9 to 5 on pain scale with using of distraction methods.</a:t>
            </a:r>
          </a:p>
          <a:p>
            <a:r>
              <a:rPr lang="en-US" altLang="en-US" dirty="0"/>
              <a:t>The </a:t>
            </a:r>
            <a:r>
              <a:rPr lang="en-US" altLang="en-US" dirty="0">
                <a:solidFill>
                  <a:srgbClr val="009900"/>
                </a:solidFill>
              </a:rPr>
              <a:t>client</a:t>
            </a:r>
            <a:r>
              <a:rPr lang="en-US" altLang="en-US" dirty="0"/>
              <a:t> will </a:t>
            </a:r>
            <a:r>
              <a:rPr lang="en-US" altLang="en-US" dirty="0">
                <a:solidFill>
                  <a:srgbClr val="FF3300"/>
                </a:solidFill>
              </a:rPr>
              <a:t>pass</a:t>
            </a:r>
            <a:r>
              <a:rPr lang="en-US" altLang="en-US" dirty="0"/>
              <a:t> stool within 1 day with out using laxative .</a:t>
            </a:r>
          </a:p>
          <a:p>
            <a:r>
              <a:rPr lang="en-US" altLang="en-US" dirty="0"/>
              <a:t>The client’s temperature will be 37.5 within 2 hours </a:t>
            </a:r>
          </a:p>
          <a:p>
            <a:endParaRPr lang="en-US" dirty="0"/>
          </a:p>
        </p:txBody>
      </p:sp>
    </p:spTree>
    <p:extLst>
      <p:ext uri="{BB962C8B-B14F-4D97-AF65-F5344CB8AC3E}">
        <p14:creationId xmlns:p14="http://schemas.microsoft.com/office/powerpoint/2010/main" val="3103054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quarter" idx="10"/>
          </p:nvPr>
        </p:nvSpPr>
        <p:spPr>
          <a:xfrm>
            <a:off x="457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 name="Footer Placeholder 4"/>
          <p:cNvSpPr>
            <a:spLocks noGrp="1"/>
          </p:cNvSpPr>
          <p:nvPr>
            <p:ph type="ftr" sz="quarter" idx="11"/>
          </p:nvPr>
        </p:nvSpPr>
        <p:spPr>
          <a:xfrm>
            <a:off x="3124200" y="6248400"/>
            <a:ext cx="2895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6" name="Slide Number Placeholder 5"/>
          <p:cNvSpPr>
            <a:spLocks noGrp="1"/>
          </p:cNvSpPr>
          <p:nvPr>
            <p:ph type="sldNum" sz="quarter" idx="12"/>
          </p:nvPr>
        </p:nvSpPr>
        <p:spPr>
          <a:xfrm>
            <a:off x="6553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9154140E-0865-4E82-A7B4-9F99BF08C1D7}" type="slidenum">
              <a:rPr lang="ar-SA" altLang="en-US" sz="1000" smtClean="0"/>
              <a:pPr eaLnBrk="1" hangingPunct="1">
                <a:spcBef>
                  <a:spcPct val="0"/>
                </a:spcBef>
                <a:buClrTx/>
                <a:buSzTx/>
                <a:buFontTx/>
                <a:buNone/>
              </a:pPr>
              <a:t>27</a:t>
            </a:fld>
            <a:endParaRPr lang="en-US" altLang="en-US" sz="100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28625"/>
            <a:ext cx="889317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969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Action verbs </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smtClean="0"/>
              <a:t>Apply.  Sleep,  Walk. Verbalize, </a:t>
            </a:r>
            <a:endParaRPr lang="en-US" dirty="0"/>
          </a:p>
          <a:p>
            <a:pPr fontAlgn="base"/>
            <a:r>
              <a:rPr lang="en-US" dirty="0" smtClean="0"/>
              <a:t>Inject.  Eat, State. Breathe </a:t>
            </a:r>
          </a:p>
          <a:p>
            <a:r>
              <a:rPr lang="en-US" dirty="0" smtClean="0"/>
              <a:t>Choose , Drink, Explain, List, Prepare </a:t>
            </a:r>
          </a:p>
          <a:p>
            <a:r>
              <a:rPr lang="en-US" altLang="en-US" sz="2200" b="1" dirty="0" smtClean="0"/>
              <a:t>Types </a:t>
            </a:r>
            <a:r>
              <a:rPr lang="en-US" altLang="en-US" sz="2200" b="1" dirty="0"/>
              <a:t>of intervention</a:t>
            </a:r>
          </a:p>
          <a:p>
            <a:pPr lvl="1"/>
            <a:r>
              <a:rPr lang="en-US" altLang="en-US" sz="2000" dirty="0"/>
              <a:t>Independent intervention</a:t>
            </a:r>
          </a:p>
          <a:p>
            <a:pPr lvl="1"/>
            <a:r>
              <a:rPr lang="en-US" altLang="en-US" sz="2000" dirty="0"/>
              <a:t>Dependent intervention </a:t>
            </a:r>
          </a:p>
          <a:p>
            <a:pPr lvl="1"/>
            <a:r>
              <a:rPr lang="en-US" altLang="en-US" sz="2000" dirty="0"/>
              <a:t>Collaborative intervention </a:t>
            </a:r>
          </a:p>
          <a:p>
            <a:r>
              <a:rPr lang="en-US" altLang="en-US" sz="2200" b="1" dirty="0"/>
              <a:t>Nursing intervention criteria:</a:t>
            </a:r>
          </a:p>
          <a:p>
            <a:pPr lvl="1"/>
            <a:r>
              <a:rPr lang="en-US" altLang="en-US" sz="2000" dirty="0"/>
              <a:t>1. safe</a:t>
            </a:r>
          </a:p>
          <a:p>
            <a:pPr lvl="1"/>
            <a:r>
              <a:rPr lang="en-US" altLang="en-US" sz="2000" dirty="0"/>
              <a:t>2. appropriate to age and health status</a:t>
            </a:r>
          </a:p>
          <a:p>
            <a:pPr lvl="1"/>
            <a:r>
              <a:rPr lang="en-US" altLang="en-US" sz="2000" dirty="0"/>
              <a:t>3. can be achieved with the available resources.</a:t>
            </a:r>
          </a:p>
          <a:p>
            <a:pPr lvl="1"/>
            <a:r>
              <a:rPr lang="en-US" altLang="en-US" sz="2000" dirty="0"/>
              <a:t>4. Congruent with client’s culture, value and beliefs.</a:t>
            </a:r>
          </a:p>
          <a:p>
            <a:pPr lvl="1"/>
            <a:r>
              <a:rPr lang="en-US" altLang="en-US" sz="2000" dirty="0"/>
              <a:t>5. Based on nursing knowledge and experiences</a:t>
            </a:r>
          </a:p>
          <a:p>
            <a:pPr fontAlgn="base"/>
            <a:endParaRPr lang="en-US" dirty="0" smtClean="0"/>
          </a:p>
          <a:p>
            <a:pPr fontAlgn="base"/>
            <a:endParaRPr lang="en-US" dirty="0"/>
          </a:p>
          <a:p>
            <a:endParaRPr lang="en-US" dirty="0"/>
          </a:p>
        </p:txBody>
      </p:sp>
    </p:spTree>
    <p:extLst>
      <p:ext uri="{BB962C8B-B14F-4D97-AF65-F5344CB8AC3E}">
        <p14:creationId xmlns:p14="http://schemas.microsoft.com/office/powerpoint/2010/main" val="3373019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a:t>Phase four</a:t>
            </a:r>
            <a:r>
              <a:rPr lang="en-US" altLang="en-US"/>
              <a:t/>
            </a:r>
            <a:br>
              <a:rPr lang="en-US" altLang="en-US"/>
            </a:br>
            <a:r>
              <a:rPr lang="en-US" altLang="en-US"/>
              <a:t>Implementation</a:t>
            </a:r>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quarter" idx="10"/>
          </p:nvPr>
        </p:nvSpPr>
        <p:spPr>
          <a:xfrm>
            <a:off x="457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 name="Footer Placeholder 4"/>
          <p:cNvSpPr>
            <a:spLocks noGrp="1"/>
          </p:cNvSpPr>
          <p:nvPr>
            <p:ph type="ftr" sz="quarter" idx="11"/>
          </p:nvPr>
        </p:nvSpPr>
        <p:spPr>
          <a:xfrm>
            <a:off x="3124200" y="6248400"/>
            <a:ext cx="2895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6" name="Slide Number Placeholder 5"/>
          <p:cNvSpPr>
            <a:spLocks noGrp="1"/>
          </p:cNvSpPr>
          <p:nvPr>
            <p:ph type="sldNum" sz="quarter" idx="12"/>
          </p:nvPr>
        </p:nvSpPr>
        <p:spPr>
          <a:xfrm>
            <a:off x="6553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F30C3FD3-D564-4115-90CD-B2D6F560BAB0}" type="slidenum">
              <a:rPr lang="ar-SA" altLang="en-US" sz="1000" smtClean="0"/>
              <a:pPr eaLnBrk="1" hangingPunct="1">
                <a:spcBef>
                  <a:spcPct val="0"/>
                </a:spcBef>
                <a:buClrTx/>
                <a:buSzTx/>
                <a:buFontTx/>
                <a:buNone/>
              </a:pPr>
              <a:t>29</a:t>
            </a:fld>
            <a:endParaRPr lang="en-US" altLang="en-US" sz="1000" smtClean="0"/>
          </a:p>
        </p:txBody>
      </p:sp>
      <p:sp>
        <p:nvSpPr>
          <p:cNvPr id="7" name="Rectangle 2"/>
          <p:cNvSpPr txBox="1">
            <a:spLocks noChangeArrowheads="1"/>
          </p:cNvSpPr>
          <p:nvPr/>
        </p:nvSpPr>
        <p:spPr>
          <a:xfrm>
            <a:off x="457200" y="122238"/>
            <a:ext cx="7543800" cy="1295400"/>
          </a:xfrm>
          <a:prstGeom prst="rect">
            <a:avLst/>
          </a:prstGeom>
          <a:ln>
            <a:solidFill>
              <a:srgbClr val="CC00CC"/>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dirty="0" smtClean="0"/>
          </a:p>
        </p:txBody>
      </p:sp>
      <p:grpSp>
        <p:nvGrpSpPr>
          <p:cNvPr id="9" name="Content Placeholder 37892"/>
          <p:cNvGrpSpPr>
            <a:grpSpLocks/>
          </p:cNvGrpSpPr>
          <p:nvPr/>
        </p:nvGrpSpPr>
        <p:grpSpPr bwMode="auto">
          <a:xfrm>
            <a:off x="250825" y="1773238"/>
            <a:ext cx="8643938" cy="4411662"/>
            <a:chOff x="550" y="746"/>
            <a:chExt cx="4668" cy="2779"/>
          </a:xfrm>
        </p:grpSpPr>
        <p:sp>
          <p:nvSpPr>
            <p:cNvPr id="10" name="AutoShape 4"/>
            <p:cNvSpPr>
              <a:spLocks noChangeAspect="1" noChangeArrowheads="1" noTextEdit="1"/>
            </p:cNvSpPr>
            <p:nvPr/>
          </p:nvSpPr>
          <p:spPr bwMode="auto">
            <a:xfrm>
              <a:off x="550" y="746"/>
              <a:ext cx="4668" cy="2779"/>
            </a:xfrm>
            <a:prstGeom prst="rect">
              <a:avLst/>
            </a:prstGeom>
            <a:noFill/>
            <a:ln w="9525">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052" name="_s2052"/>
            <p:cNvCxnSpPr>
              <a:cxnSpLocks noChangeShapeType="1"/>
              <a:stCxn id="15" idx="0"/>
              <a:endCxn id="11" idx="2"/>
            </p:cNvCxnSpPr>
            <p:nvPr/>
          </p:nvCxnSpPr>
          <p:spPr bwMode="auto">
            <a:xfrm rot="5400000" flipH="1">
              <a:off x="3715" y="666"/>
              <a:ext cx="144" cy="180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14" idx="0"/>
              <a:endCxn id="11" idx="2"/>
            </p:cNvCxnSpPr>
            <p:nvPr/>
          </p:nvCxnSpPr>
          <p:spPr bwMode="auto">
            <a:xfrm rot="5400000" flipH="1">
              <a:off x="3113" y="1268"/>
              <a:ext cx="144" cy="60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13" idx="0"/>
              <a:endCxn id="11" idx="2"/>
            </p:cNvCxnSpPr>
            <p:nvPr/>
          </p:nvCxnSpPr>
          <p:spPr bwMode="auto">
            <a:xfrm rot="16200000">
              <a:off x="2512" y="1268"/>
              <a:ext cx="144" cy="60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12" idx="0"/>
              <a:endCxn id="11" idx="2"/>
            </p:cNvCxnSpPr>
            <p:nvPr/>
          </p:nvCxnSpPr>
          <p:spPr bwMode="auto">
            <a:xfrm rot="16200000">
              <a:off x="1910" y="667"/>
              <a:ext cx="144" cy="18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_s2056"/>
            <p:cNvSpPr>
              <a:spLocks noChangeArrowheads="1"/>
            </p:cNvSpPr>
            <p:nvPr/>
          </p:nvSpPr>
          <p:spPr bwMode="auto">
            <a:xfrm>
              <a:off x="2391" y="1209"/>
              <a:ext cx="986" cy="288"/>
            </a:xfrm>
            <a:prstGeom prst="roundRect">
              <a:avLst>
                <a:gd name="adj" fmla="val 16667"/>
              </a:avLst>
            </a:prstGeom>
            <a:solidFill>
              <a:schemeClr val="accent1"/>
            </a:solidFill>
            <a:ln w="9525">
              <a:solidFill>
                <a:schemeClr val="tx1"/>
              </a:solidFill>
              <a:round/>
              <a:headEnd/>
              <a:tailEnd/>
            </a:ln>
          </p:spPr>
          <p:txBody>
            <a:bodyPr vert="horz" wrap="none" lIns="32243" tIns="16121" rIns="32243" bIns="16121"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entury Gothic" pitchFamily="34" charset="0"/>
                  <a:cs typeface="Arial" charset="0"/>
                </a:rPr>
                <a:t>Implementation</a:t>
              </a:r>
            </a:p>
          </p:txBody>
        </p:sp>
        <p:sp>
          <p:nvSpPr>
            <p:cNvPr id="12" name="_s2057"/>
            <p:cNvSpPr>
              <a:spLocks noChangeArrowheads="1"/>
            </p:cNvSpPr>
            <p:nvPr/>
          </p:nvSpPr>
          <p:spPr bwMode="auto">
            <a:xfrm>
              <a:off x="550" y="1641"/>
              <a:ext cx="1059" cy="368"/>
            </a:xfrm>
            <a:prstGeom prst="roundRect">
              <a:avLst>
                <a:gd name="adj" fmla="val 16667"/>
              </a:avLst>
            </a:prstGeom>
            <a:solidFill>
              <a:schemeClr val="accent1"/>
            </a:solidFill>
            <a:ln w="9525">
              <a:solidFill>
                <a:schemeClr val="tx1"/>
              </a:solidFill>
              <a:round/>
              <a:headEnd/>
              <a:tailEnd/>
            </a:ln>
          </p:spPr>
          <p:txBody>
            <a:bodyPr vert="horz" wrap="none" lIns="32243" tIns="16121" rIns="32243" bIns="16121"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entury Gothic" pitchFamily="34" charset="0"/>
                  <a:cs typeface="Arial" charset="0"/>
                </a:rPr>
                <a:t>Reassess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entury Gothic" pitchFamily="34" charset="0"/>
                  <a:cs typeface="Arial" charset="0"/>
                </a:rPr>
                <a:t>the client</a:t>
              </a:r>
            </a:p>
          </p:txBody>
        </p:sp>
        <p:sp>
          <p:nvSpPr>
            <p:cNvPr id="13" name="_s2058"/>
            <p:cNvSpPr>
              <a:spLocks noChangeArrowheads="1"/>
            </p:cNvSpPr>
            <p:nvPr/>
          </p:nvSpPr>
          <p:spPr bwMode="auto">
            <a:xfrm>
              <a:off x="1753" y="1641"/>
              <a:ext cx="1059" cy="368"/>
            </a:xfrm>
            <a:prstGeom prst="roundRect">
              <a:avLst>
                <a:gd name="adj" fmla="val 16667"/>
              </a:avLst>
            </a:prstGeom>
            <a:solidFill>
              <a:schemeClr val="accent1"/>
            </a:solidFill>
            <a:ln w="9525">
              <a:solidFill>
                <a:schemeClr val="tx1"/>
              </a:solidFill>
              <a:round/>
              <a:headEnd/>
              <a:tailEnd/>
            </a:ln>
          </p:spPr>
          <p:txBody>
            <a:bodyPr vert="horz" wrap="none" lIns="32243" tIns="16121" rIns="32243" bIns="16121"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entury Gothic" pitchFamily="34" charset="0"/>
                  <a:cs typeface="Arial" charset="0"/>
                </a:rPr>
                <a:t>Determine the nurse's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entury Gothic" pitchFamily="34" charset="0"/>
                  <a:cs typeface="Arial" charset="0"/>
                </a:rPr>
                <a:t> need for assistance</a:t>
              </a:r>
            </a:p>
          </p:txBody>
        </p:sp>
        <p:sp>
          <p:nvSpPr>
            <p:cNvPr id="14" name="_s2059"/>
            <p:cNvSpPr>
              <a:spLocks noChangeArrowheads="1"/>
            </p:cNvSpPr>
            <p:nvPr/>
          </p:nvSpPr>
          <p:spPr bwMode="auto">
            <a:xfrm>
              <a:off x="2956" y="1641"/>
              <a:ext cx="1059" cy="368"/>
            </a:xfrm>
            <a:prstGeom prst="roundRect">
              <a:avLst>
                <a:gd name="adj" fmla="val 16667"/>
              </a:avLst>
            </a:prstGeom>
            <a:solidFill>
              <a:schemeClr val="accent1"/>
            </a:solidFill>
            <a:ln w="9525">
              <a:solidFill>
                <a:schemeClr val="tx1"/>
              </a:solidFill>
              <a:round/>
              <a:headEnd/>
              <a:tailEnd/>
            </a:ln>
          </p:spPr>
          <p:txBody>
            <a:bodyPr vert="horz" wrap="none" lIns="32243" tIns="16121" rIns="32243" bIns="16121"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entury Gothic" pitchFamily="34" charset="0"/>
                  <a:cs typeface="Arial" charset="0"/>
                </a:rPr>
                <a:t>Implement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entury Gothic" pitchFamily="34" charset="0"/>
                  <a:cs typeface="Arial" charset="0"/>
                </a:rPr>
                <a:t>nursing orders</a:t>
              </a:r>
            </a:p>
          </p:txBody>
        </p:sp>
        <p:sp>
          <p:nvSpPr>
            <p:cNvPr id="15" name="_s2060"/>
            <p:cNvSpPr>
              <a:spLocks noChangeArrowheads="1"/>
            </p:cNvSpPr>
            <p:nvPr/>
          </p:nvSpPr>
          <p:spPr bwMode="auto">
            <a:xfrm>
              <a:off x="4159" y="1641"/>
              <a:ext cx="1059" cy="368"/>
            </a:xfrm>
            <a:prstGeom prst="roundRect">
              <a:avLst>
                <a:gd name="adj" fmla="val 16667"/>
              </a:avLst>
            </a:prstGeom>
            <a:solidFill>
              <a:schemeClr val="accent1"/>
            </a:solidFill>
            <a:ln w="9525">
              <a:solidFill>
                <a:schemeClr val="tx1"/>
              </a:solidFill>
              <a:round/>
              <a:headEnd/>
              <a:tailEnd/>
            </a:ln>
          </p:spPr>
          <p:txBody>
            <a:bodyPr vert="horz" wrap="none" lIns="55590" tIns="27796" rIns="55590" bIns="27796"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entury Gothic" pitchFamily="34" charset="0"/>
                  <a:cs typeface="Arial" charset="0"/>
                </a:rPr>
                <a:t>Document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entury Gothic" pitchFamily="34" charset="0"/>
                  <a:cs typeface="Arial" charset="0"/>
                </a:rPr>
                <a:t> nursing action </a:t>
              </a:r>
            </a:p>
          </p:txBody>
        </p:sp>
      </p:grpSp>
    </p:spTree>
    <p:extLst>
      <p:ext uri="{BB962C8B-B14F-4D97-AF65-F5344CB8AC3E}">
        <p14:creationId xmlns:p14="http://schemas.microsoft.com/office/powerpoint/2010/main" val="4637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5.1 Component of Nursing process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2209800"/>
            <a:ext cx="3781425" cy="3352800"/>
          </a:xfrm>
          <a:noFill/>
          <a:ln>
            <a:solidFill>
              <a:srgbClr val="CC00CC"/>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2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Implementation</a:t>
            </a:r>
            <a:endParaRPr lang="en-US" dirty="0"/>
          </a:p>
        </p:txBody>
      </p:sp>
      <p:sp>
        <p:nvSpPr>
          <p:cNvPr id="3" name="Content Placeholder 2"/>
          <p:cNvSpPr>
            <a:spLocks noGrp="1"/>
          </p:cNvSpPr>
          <p:nvPr>
            <p:ph idx="1"/>
          </p:nvPr>
        </p:nvSpPr>
        <p:spPr/>
        <p:txBody>
          <a:bodyPr/>
          <a:lstStyle/>
          <a:p>
            <a:r>
              <a:rPr lang="en-US" altLang="en-US" dirty="0"/>
              <a:t>Consists of doing and documenting the activities that are specific nursing actions needed to carry out interventions</a:t>
            </a:r>
          </a:p>
          <a:p>
            <a:r>
              <a:rPr lang="en-US" altLang="en-US" sz="2600" dirty="0"/>
              <a:t>Implementation skills </a:t>
            </a:r>
          </a:p>
          <a:p>
            <a:pPr lvl="1"/>
            <a:r>
              <a:rPr lang="en-US" altLang="en-US" sz="2200" dirty="0"/>
              <a:t>1. Technical skills </a:t>
            </a:r>
          </a:p>
          <a:p>
            <a:pPr lvl="1"/>
            <a:r>
              <a:rPr lang="en-US" altLang="en-US" sz="2200" dirty="0"/>
              <a:t>2. Cognitive </a:t>
            </a:r>
            <a:r>
              <a:rPr lang="en-US" altLang="en-US" sz="2200" dirty="0" smtClean="0"/>
              <a:t>skills:  problem </a:t>
            </a:r>
            <a:r>
              <a:rPr lang="en-US" altLang="en-US" sz="2200" dirty="0"/>
              <a:t>solving, decision making and critical thinking</a:t>
            </a:r>
          </a:p>
          <a:p>
            <a:pPr lvl="1"/>
            <a:r>
              <a:rPr lang="en-US" altLang="en-US" sz="2200" dirty="0"/>
              <a:t>2. Interpersonal skills: </a:t>
            </a:r>
            <a:r>
              <a:rPr lang="en-US" altLang="en-US" sz="2200" dirty="0" smtClean="0"/>
              <a:t> communication </a:t>
            </a:r>
            <a:r>
              <a:rPr lang="en-US" altLang="en-US" sz="2200" dirty="0"/>
              <a:t>skills</a:t>
            </a:r>
          </a:p>
          <a:p>
            <a:pPr lvl="1"/>
            <a:endParaRPr lang="en-US" altLang="en-US" sz="2200" dirty="0"/>
          </a:p>
          <a:p>
            <a:endParaRPr lang="en-US" dirty="0"/>
          </a:p>
        </p:txBody>
      </p:sp>
    </p:spTree>
    <p:extLst>
      <p:ext uri="{BB962C8B-B14F-4D97-AF65-F5344CB8AC3E}">
        <p14:creationId xmlns:p14="http://schemas.microsoft.com/office/powerpoint/2010/main" val="809954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Implementation: guidelines </a:t>
            </a:r>
            <a:endParaRPr lang="en-US"/>
          </a:p>
        </p:txBody>
      </p:sp>
      <p:sp>
        <p:nvSpPr>
          <p:cNvPr id="3" name="Content Placeholder 2"/>
          <p:cNvSpPr>
            <a:spLocks noGrp="1"/>
          </p:cNvSpPr>
          <p:nvPr>
            <p:ph idx="1"/>
          </p:nvPr>
        </p:nvSpPr>
        <p:spPr/>
        <p:txBody>
          <a:bodyPr/>
          <a:lstStyle/>
          <a:p>
            <a:r>
              <a:rPr lang="en-US" altLang="en-US" dirty="0"/>
              <a:t>Base nursing intervention on scientific knowledge</a:t>
            </a:r>
          </a:p>
          <a:p>
            <a:r>
              <a:rPr lang="en-US" altLang="en-US" dirty="0"/>
              <a:t>Clearly understand orders to implement nursing procedure.</a:t>
            </a:r>
          </a:p>
          <a:p>
            <a:r>
              <a:rPr lang="en-US" altLang="en-US" dirty="0"/>
              <a:t>Adapt activities to individual needs</a:t>
            </a:r>
          </a:p>
          <a:p>
            <a:r>
              <a:rPr lang="en-US" altLang="en-US" dirty="0"/>
              <a:t>Implement safe care</a:t>
            </a:r>
          </a:p>
          <a:p>
            <a:r>
              <a:rPr lang="en-US" altLang="en-US" dirty="0"/>
              <a:t>Be holistic</a:t>
            </a:r>
          </a:p>
          <a:p>
            <a:r>
              <a:rPr lang="en-US" altLang="en-US" dirty="0"/>
              <a:t>Encourage client’s participation</a:t>
            </a:r>
          </a:p>
          <a:p>
            <a:endParaRPr lang="en-US" dirty="0"/>
          </a:p>
        </p:txBody>
      </p:sp>
    </p:spTree>
    <p:extLst>
      <p:ext uri="{BB962C8B-B14F-4D97-AF65-F5344CB8AC3E}">
        <p14:creationId xmlns:p14="http://schemas.microsoft.com/office/powerpoint/2010/main" val="2112209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t>Phase five</a:t>
            </a:r>
            <a:r>
              <a:rPr lang="en-US" altLang="en-US" dirty="0"/>
              <a:t> </a:t>
            </a:r>
            <a:br>
              <a:rPr lang="en-US" altLang="en-US" dirty="0"/>
            </a:br>
            <a:r>
              <a:rPr lang="en-US" altLang="en-US" dirty="0"/>
              <a:t>Evaluation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quarter" idx="10"/>
          </p:nvPr>
        </p:nvSpPr>
        <p:spPr>
          <a:xfrm>
            <a:off x="457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 name="Footer Placeholder 4"/>
          <p:cNvSpPr>
            <a:spLocks noGrp="1"/>
          </p:cNvSpPr>
          <p:nvPr>
            <p:ph type="ftr" sz="quarter" idx="11"/>
          </p:nvPr>
        </p:nvSpPr>
        <p:spPr>
          <a:xfrm>
            <a:off x="3124200" y="6248400"/>
            <a:ext cx="2895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6" name="Slide Number Placeholder 5"/>
          <p:cNvSpPr>
            <a:spLocks noGrp="1"/>
          </p:cNvSpPr>
          <p:nvPr>
            <p:ph type="sldNum" sz="quarter" idx="12"/>
          </p:nvPr>
        </p:nvSpPr>
        <p:spPr>
          <a:xfrm>
            <a:off x="6553200" y="6248400"/>
            <a:ext cx="2133600" cy="457200"/>
          </a:xfrm>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4EE40C15-4B1D-48F6-A213-FBF44A09C6C2}" type="slidenum">
              <a:rPr lang="ar-SA" altLang="en-US" sz="1000" smtClean="0"/>
              <a:pPr eaLnBrk="1" hangingPunct="1">
                <a:spcBef>
                  <a:spcPct val="0"/>
                </a:spcBef>
                <a:buClrTx/>
                <a:buSzTx/>
                <a:buFontTx/>
                <a:buNone/>
              </a:pPr>
              <a:t>32</a:t>
            </a:fld>
            <a:endParaRPr lang="en-US" altLang="en-US" sz="1000" smtClean="0"/>
          </a:p>
        </p:txBody>
      </p:sp>
      <p:sp>
        <p:nvSpPr>
          <p:cNvPr id="7" name="Rectangle 2"/>
          <p:cNvSpPr txBox="1">
            <a:spLocks noChangeArrowheads="1"/>
          </p:cNvSpPr>
          <p:nvPr/>
        </p:nvSpPr>
        <p:spPr>
          <a:xfrm>
            <a:off x="457200" y="122238"/>
            <a:ext cx="7543800" cy="1295400"/>
          </a:xfrm>
          <a:prstGeom prst="rect">
            <a:avLst/>
          </a:prstGeom>
          <a:ln>
            <a:solidFill>
              <a:srgbClr val="CC00CC"/>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dirty="0" smtClean="0"/>
          </a:p>
        </p:txBody>
      </p:sp>
      <p:graphicFrame>
        <p:nvGraphicFramePr>
          <p:cNvPr id="9" name="Diagram 8"/>
          <p:cNvGraphicFramePr/>
          <p:nvPr/>
        </p:nvGraphicFramePr>
        <p:xfrm>
          <a:off x="457200" y="1719263"/>
          <a:ext cx="8229600" cy="441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155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Evaluation</a:t>
            </a:r>
            <a:endParaRPr lang="en-US" dirty="0"/>
          </a:p>
        </p:txBody>
      </p:sp>
      <p:sp>
        <p:nvSpPr>
          <p:cNvPr id="3" name="Content Placeholder 2"/>
          <p:cNvSpPr>
            <a:spLocks noGrp="1"/>
          </p:cNvSpPr>
          <p:nvPr>
            <p:ph idx="1"/>
          </p:nvPr>
        </p:nvSpPr>
        <p:spPr/>
        <p:txBody>
          <a:bodyPr/>
          <a:lstStyle/>
          <a:p>
            <a:r>
              <a:rPr lang="en-US" altLang="en-US" dirty="0"/>
              <a:t>After collect data and compare data with goals, reach to conclusions.</a:t>
            </a:r>
          </a:p>
          <a:p>
            <a:r>
              <a:rPr lang="en-US" altLang="en-US" dirty="0"/>
              <a:t>Conclusions (based on your assessment)</a:t>
            </a:r>
          </a:p>
          <a:p>
            <a:pPr lvl="1"/>
            <a:r>
              <a:rPr lang="en-US" altLang="en-US" dirty="0"/>
              <a:t>1. the goal was met</a:t>
            </a:r>
          </a:p>
          <a:p>
            <a:pPr lvl="1"/>
            <a:r>
              <a:rPr lang="en-US" altLang="en-US" dirty="0"/>
              <a:t>2. the goal was partially met</a:t>
            </a:r>
          </a:p>
          <a:p>
            <a:pPr lvl="1"/>
            <a:r>
              <a:rPr lang="en-US" altLang="en-US" dirty="0"/>
              <a:t>3. the goal was not met</a:t>
            </a:r>
          </a:p>
          <a:p>
            <a:endParaRPr lang="en-US" dirty="0"/>
          </a:p>
        </p:txBody>
      </p:sp>
    </p:spTree>
    <p:extLst>
      <p:ext uri="{BB962C8B-B14F-4D97-AF65-F5344CB8AC3E}">
        <p14:creationId xmlns:p14="http://schemas.microsoft.com/office/powerpoint/2010/main" val="2831678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Ng care plan</a:t>
            </a:r>
            <a:endParaRPr lang="en-US" dirty="0"/>
          </a:p>
        </p:txBody>
      </p:sp>
      <p:sp>
        <p:nvSpPr>
          <p:cNvPr id="3" name="Content Placeholder 2"/>
          <p:cNvSpPr>
            <a:spLocks noGrp="1"/>
          </p:cNvSpPr>
          <p:nvPr>
            <p:ph idx="1"/>
          </p:nvPr>
        </p:nvSpPr>
        <p:spPr/>
        <p:txBody>
          <a:bodyPr>
            <a:normAutofit fontScale="40000" lnSpcReduction="20000"/>
          </a:bodyPr>
          <a:lstStyle/>
          <a:p>
            <a:pPr>
              <a:lnSpc>
                <a:spcPct val="80000"/>
              </a:lnSpc>
            </a:pPr>
            <a:r>
              <a:rPr lang="en-US" altLang="en-US" dirty="0"/>
              <a:t>		NURSING PLAN OF CARE</a:t>
            </a:r>
          </a:p>
          <a:p>
            <a:pPr>
              <a:lnSpc>
                <a:spcPct val="80000"/>
              </a:lnSpc>
            </a:pPr>
            <a:r>
              <a:rPr lang="en-US" altLang="en-US" dirty="0"/>
              <a:t>(1) Assessment- </a:t>
            </a:r>
            <a:r>
              <a:rPr lang="en-US" altLang="en-US" b="1" dirty="0"/>
              <a:t>Client states fatigue/weakness 		</a:t>
            </a:r>
            <a:r>
              <a:rPr lang="en-US" altLang="en-US" dirty="0"/>
              <a:t>*</a:t>
            </a:r>
            <a:r>
              <a:rPr lang="en-US" altLang="en-US" b="1" dirty="0"/>
              <a:t>  Client needs assistance to steady herself while walking short distances</a:t>
            </a:r>
            <a:endParaRPr lang="en-US" altLang="en-US" dirty="0"/>
          </a:p>
          <a:p>
            <a:pPr>
              <a:lnSpc>
                <a:spcPct val="80000"/>
              </a:lnSpc>
            </a:pPr>
            <a:r>
              <a:rPr lang="en-US" altLang="en-US" b="1" dirty="0"/>
              <a:t>when walking short distances (to bathroom)</a:t>
            </a:r>
            <a:r>
              <a:rPr lang="en-US" altLang="en-US" dirty="0"/>
              <a:t>		*  </a:t>
            </a:r>
            <a:r>
              <a:rPr lang="en-US" altLang="en-US" b="1" dirty="0"/>
              <a:t>Client turns pale on exertion</a:t>
            </a:r>
            <a:endParaRPr lang="en-US" altLang="en-US" dirty="0"/>
          </a:p>
          <a:p>
            <a:pPr>
              <a:lnSpc>
                <a:spcPct val="80000"/>
              </a:lnSpc>
            </a:pPr>
            <a:r>
              <a:rPr lang="en-US" altLang="en-US" b="1" dirty="0"/>
              <a:t>SUBJECTIVE DATA			* OBJECTIVE DATA</a:t>
            </a:r>
          </a:p>
          <a:p>
            <a:pPr>
              <a:lnSpc>
                <a:spcPct val="80000"/>
              </a:lnSpc>
            </a:pPr>
            <a:r>
              <a:rPr lang="en-US" altLang="en-US" b="1" dirty="0"/>
              <a:t>----------------------------------------------------------------------------------------------------------------------------------------------------------------------------------------</a:t>
            </a:r>
            <a:endParaRPr lang="en-US" altLang="en-US" dirty="0"/>
          </a:p>
          <a:p>
            <a:pPr>
              <a:lnSpc>
                <a:spcPct val="80000"/>
              </a:lnSpc>
            </a:pPr>
            <a:r>
              <a:rPr lang="en-US" altLang="en-US" dirty="0"/>
              <a:t>(2) Analyze				| (3) Plan</a:t>
            </a:r>
          </a:p>
          <a:p>
            <a:pPr>
              <a:lnSpc>
                <a:spcPct val="80000"/>
              </a:lnSpc>
            </a:pPr>
            <a:r>
              <a:rPr lang="en-US" altLang="en-US" b="1" dirty="0"/>
              <a:t>NURSING DIAGNOSIS-Activity Intolerance-RELATED TO-	| LONG TERM GOAL-Client will regain strength and </a:t>
            </a:r>
            <a:endParaRPr lang="en-US" altLang="en-US" dirty="0"/>
          </a:p>
          <a:p>
            <a:pPr>
              <a:lnSpc>
                <a:spcPct val="80000"/>
              </a:lnSpc>
            </a:pPr>
            <a:r>
              <a:rPr lang="en-US" altLang="en-US" b="1" dirty="0"/>
              <a:t>fatigue or weakness secondary to infection-AS EVIDENCED BY-	|                              energy to resume ADL at home.</a:t>
            </a:r>
            <a:endParaRPr lang="en-US" altLang="en-US" dirty="0"/>
          </a:p>
          <a:p>
            <a:pPr>
              <a:lnSpc>
                <a:spcPct val="80000"/>
              </a:lnSpc>
            </a:pPr>
            <a:r>
              <a:rPr lang="en-US" altLang="en-US" b="1" dirty="0"/>
              <a:t>clients need to return to bed after ambulating 8 feet (short distance)	|</a:t>
            </a:r>
          </a:p>
          <a:p>
            <a:pPr>
              <a:lnSpc>
                <a:spcPct val="80000"/>
              </a:lnSpc>
            </a:pPr>
            <a:r>
              <a:rPr lang="en-US" altLang="en-US" b="1" dirty="0"/>
              <a:t>-----------------------------------------------------------------------------------------------------------------------------------------------------------------------------------------------------</a:t>
            </a:r>
            <a:endParaRPr lang="en-US" altLang="en-US" dirty="0"/>
          </a:p>
          <a:p>
            <a:pPr>
              <a:lnSpc>
                <a:spcPct val="80000"/>
              </a:lnSpc>
            </a:pPr>
            <a:r>
              <a:rPr lang="en-US" altLang="en-US" dirty="0"/>
              <a:t>(3) Plan		|  (4) Implement		|  (4) Implement		|  (5) Evaluation</a:t>
            </a:r>
          </a:p>
          <a:p>
            <a:pPr>
              <a:lnSpc>
                <a:spcPct val="80000"/>
              </a:lnSpc>
            </a:pPr>
            <a:r>
              <a:rPr lang="en-US" altLang="en-US" b="1" dirty="0"/>
              <a:t>CLIENT OUTCOME	| NURSING ORDERS	| RATIONALE		|EVALUATION-OUTCOMES</a:t>
            </a:r>
            <a:endParaRPr lang="en-US" altLang="en-US" dirty="0"/>
          </a:p>
          <a:p>
            <a:pPr>
              <a:lnSpc>
                <a:spcPct val="80000"/>
              </a:lnSpc>
            </a:pPr>
            <a:r>
              <a:rPr lang="en-US" altLang="en-US" b="1" dirty="0"/>
              <a:t>Client will be able to identify	|When getting client up, 	|When an adult rises to the 	|Client identified when she was fatigued </a:t>
            </a:r>
            <a:endParaRPr lang="en-US" altLang="en-US" dirty="0"/>
          </a:p>
          <a:p>
            <a:pPr>
              <a:lnSpc>
                <a:spcPct val="80000"/>
              </a:lnSpc>
            </a:pPr>
            <a:r>
              <a:rPr lang="en-US" altLang="en-US" b="1" dirty="0"/>
              <a:t>symptoms of intolerance to	|observe for symptoms of 	|standing position, 300-800ml	|twice during the ambulation to the </a:t>
            </a:r>
            <a:endParaRPr lang="en-US" altLang="en-US" dirty="0"/>
          </a:p>
          <a:p>
            <a:pPr>
              <a:lnSpc>
                <a:spcPct val="80000"/>
              </a:lnSpc>
            </a:pPr>
            <a:r>
              <a:rPr lang="en-US" altLang="en-US" b="1" dirty="0"/>
              <a:t>activity and when they occur	|intolerance such as nausea,	|of blood pools in the lower	|bathroom and returned to resting period.</a:t>
            </a:r>
            <a:endParaRPr lang="en-US" altLang="en-US" dirty="0"/>
          </a:p>
          <a:p>
            <a:pPr>
              <a:lnSpc>
                <a:spcPct val="80000"/>
              </a:lnSpc>
            </a:pPr>
            <a:r>
              <a:rPr lang="en-US" altLang="en-US" b="1" dirty="0"/>
              <a:t>will return to resting period for	|pallor, dizziness, change in VS	|extremities.  Weakness, 	|Goal met.</a:t>
            </a:r>
            <a:endParaRPr lang="en-US" altLang="en-US" dirty="0"/>
          </a:p>
          <a:p>
            <a:pPr>
              <a:lnSpc>
                <a:spcPct val="80000"/>
              </a:lnSpc>
            </a:pPr>
            <a:r>
              <a:rPr lang="en-US" altLang="en-US" b="1" dirty="0"/>
              <a:t>1 minute, in order to conserve	|(Ackley &amp; </a:t>
            </a:r>
            <a:r>
              <a:rPr lang="en-US" altLang="en-US" b="1" dirty="0" err="1"/>
              <a:t>Ladwig</a:t>
            </a:r>
            <a:r>
              <a:rPr lang="en-US" altLang="en-US" b="1" dirty="0"/>
              <a:t>, 2006, p.141)	|nausea are signs of hypo-	|</a:t>
            </a:r>
            <a:endParaRPr lang="en-US" altLang="en-US" dirty="0"/>
          </a:p>
          <a:p>
            <a:pPr>
              <a:lnSpc>
                <a:spcPct val="80000"/>
              </a:lnSpc>
            </a:pPr>
            <a:r>
              <a:rPr lang="en-US" altLang="en-US" b="1" dirty="0"/>
              <a:t>energy.	4/15/08	|		|perfusion (Ackley &amp; </a:t>
            </a:r>
            <a:r>
              <a:rPr lang="en-US" altLang="en-US" b="1" dirty="0" err="1"/>
              <a:t>Ladwig</a:t>
            </a:r>
            <a:r>
              <a:rPr lang="en-US" altLang="en-US" b="1" dirty="0"/>
              <a:t>,	|</a:t>
            </a:r>
            <a:endParaRPr lang="en-US" altLang="en-US" dirty="0"/>
          </a:p>
          <a:p>
            <a:pPr>
              <a:lnSpc>
                <a:spcPct val="80000"/>
              </a:lnSpc>
            </a:pPr>
            <a:r>
              <a:rPr lang="en-US" altLang="en-US" b="1" dirty="0"/>
              <a:t>		|		|2006, p.151)		|</a:t>
            </a:r>
          </a:p>
          <a:p>
            <a:endParaRPr lang="en-US" dirty="0"/>
          </a:p>
        </p:txBody>
      </p:sp>
    </p:spTree>
    <p:extLst>
      <p:ext uri="{BB962C8B-B14F-4D97-AF65-F5344CB8AC3E}">
        <p14:creationId xmlns:p14="http://schemas.microsoft.com/office/powerpoint/2010/main" val="2153492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1621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51104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126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1126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BA15C2FC-6A77-4DFD-B1F4-9022FB3BB885}" type="slidenum">
              <a:rPr lang="ar-SA" altLang="en-US" sz="1000" smtClean="0"/>
              <a:pPr eaLnBrk="1" hangingPunct="1">
                <a:spcBef>
                  <a:spcPct val="0"/>
                </a:spcBef>
                <a:buClrTx/>
                <a:buSzTx/>
                <a:buFontTx/>
                <a:buNone/>
              </a:pPr>
              <a:t>37</a:t>
            </a:fld>
            <a:endParaRPr lang="en-US" altLang="en-US" sz="1000" smtClean="0"/>
          </a:p>
        </p:txBody>
      </p:sp>
      <p:sp>
        <p:nvSpPr>
          <p:cNvPr id="11269"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z="4400" smtClean="0"/>
              <a:t>Nursing process is:_</a:t>
            </a:r>
          </a:p>
        </p:txBody>
      </p:sp>
      <p:sp>
        <p:nvSpPr>
          <p:cNvPr id="11270"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z="3600" smtClean="0"/>
              <a:t>Problem solving approach</a:t>
            </a:r>
          </a:p>
          <a:p>
            <a:pPr algn="l" rtl="0" eaLnBrk="1" hangingPunct="1"/>
            <a:r>
              <a:rPr lang="en-US" altLang="en-US" sz="3600" smtClean="0"/>
              <a:t>Provide an organizing framework for knowledge, judgment  and actions.</a:t>
            </a:r>
          </a:p>
          <a:p>
            <a:pPr algn="l" rtl="0" eaLnBrk="1" hangingPunct="1"/>
            <a:r>
              <a:rPr lang="en-US" altLang="en-US" sz="3600" smtClean="0"/>
              <a:t>Nursing process requires cognitive skills </a:t>
            </a:r>
            <a:r>
              <a:rPr lang="en-US" altLang="en-US" sz="3600" smtClean="0">
                <a:solidFill>
                  <a:srgbClr val="660066"/>
                </a:solidFill>
              </a:rPr>
              <a:t>(thinking),</a:t>
            </a:r>
            <a:r>
              <a:rPr lang="en-US" altLang="en-US" sz="3600" smtClean="0"/>
              <a:t> psychomotor </a:t>
            </a:r>
            <a:r>
              <a:rPr lang="en-US" altLang="en-US" sz="3600" smtClean="0">
                <a:solidFill>
                  <a:srgbClr val="660066"/>
                </a:solidFill>
              </a:rPr>
              <a:t>(doing)</a:t>
            </a:r>
            <a:r>
              <a:rPr lang="en-US" altLang="en-US" sz="3600" smtClean="0"/>
              <a:t> and affective </a:t>
            </a:r>
            <a:r>
              <a:rPr lang="en-US" altLang="en-US" sz="3600" smtClean="0">
                <a:solidFill>
                  <a:srgbClr val="660066"/>
                </a:solidFill>
              </a:rPr>
              <a:t>(feeling)</a:t>
            </a:r>
            <a:r>
              <a:rPr lang="en-US" altLang="en-US" sz="3600" smtClean="0"/>
              <a:t> skills  </a:t>
            </a:r>
          </a:p>
        </p:txBody>
      </p:sp>
    </p:spTree>
    <p:extLst>
      <p:ext uri="{BB962C8B-B14F-4D97-AF65-F5344CB8AC3E}">
        <p14:creationId xmlns:p14="http://schemas.microsoft.com/office/powerpoint/2010/main" val="203198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2291"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12292"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3B392C4-4CE8-4D6A-A73D-FF9673EE0C8D}" type="slidenum">
              <a:rPr lang="ar-SA" altLang="en-US" sz="1000" smtClean="0"/>
              <a:pPr eaLnBrk="1" hangingPunct="1">
                <a:spcBef>
                  <a:spcPct val="0"/>
                </a:spcBef>
                <a:buClrTx/>
                <a:buSzTx/>
                <a:buFontTx/>
                <a:buNone/>
              </a:pPr>
              <a:t>38</a:t>
            </a:fld>
            <a:endParaRPr lang="en-US" altLang="en-US" sz="1000" smtClean="0"/>
          </a:p>
        </p:txBody>
      </p:sp>
      <p:sp>
        <p:nvSpPr>
          <p:cNvPr id="12293"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Purpose of the Nursing Process </a:t>
            </a:r>
          </a:p>
        </p:txBody>
      </p:sp>
      <p:sp>
        <p:nvSpPr>
          <p:cNvPr id="12294"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Identify patients’ health status (actual)</a:t>
            </a:r>
          </a:p>
          <a:p>
            <a:pPr algn="l" rtl="0" eaLnBrk="1" hangingPunct="1"/>
            <a:r>
              <a:rPr lang="en-US" altLang="en-US" smtClean="0"/>
              <a:t>Identify patients’ health problems (potential)</a:t>
            </a:r>
          </a:p>
          <a:p>
            <a:pPr algn="l" rtl="0" eaLnBrk="1" hangingPunct="1"/>
            <a:r>
              <a:rPr lang="en-US" altLang="en-US" smtClean="0"/>
              <a:t>Establish plans to meet patients’ needs</a:t>
            </a:r>
          </a:p>
          <a:p>
            <a:pPr algn="l" rtl="0" eaLnBrk="1" hangingPunct="1"/>
            <a:r>
              <a:rPr lang="en-US" altLang="en-US" smtClean="0"/>
              <a:t>Deliver specific nursing intervention to meet those needs </a:t>
            </a:r>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p:txBody>
      </p:sp>
    </p:spTree>
    <p:extLst>
      <p:ext uri="{BB962C8B-B14F-4D97-AF65-F5344CB8AC3E}">
        <p14:creationId xmlns:p14="http://schemas.microsoft.com/office/powerpoint/2010/main" val="4020964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sp>
        <p:nvSpPr>
          <p:cNvPr id="13315" name="Content Placeholder 2"/>
          <p:cNvSpPr>
            <a:spLocks noGrp="1"/>
          </p:cNvSpPr>
          <p:nvPr>
            <p:ph idx="1"/>
          </p:nvPr>
        </p:nvSpPr>
        <p:spPr/>
        <p:txBody>
          <a:bodyPr>
            <a:normAutofit fontScale="92500" lnSpcReduction="10000"/>
          </a:bodyPr>
          <a:lstStyle/>
          <a:p>
            <a:pPr algn="l" rtl="0" eaLnBrk="1" hangingPunct="1">
              <a:lnSpc>
                <a:spcPct val="90000"/>
              </a:lnSpc>
              <a:buFont typeface="Wingdings" pitchFamily="2" charset="2"/>
              <a:buNone/>
            </a:pPr>
            <a:r>
              <a:rPr lang="en-US" altLang="en-US" sz="2500" b="1" u="sng" smtClean="0">
                <a:latin typeface="Times New Roman" pitchFamily="18" charset="0"/>
              </a:rPr>
              <a:t>Systematic</a:t>
            </a:r>
          </a:p>
          <a:p>
            <a:pPr algn="l" rtl="0" eaLnBrk="1" hangingPunct="1">
              <a:lnSpc>
                <a:spcPct val="90000"/>
              </a:lnSpc>
              <a:buFont typeface="Wingdings" pitchFamily="2" charset="2"/>
              <a:buNone/>
            </a:pPr>
            <a:r>
              <a:rPr lang="en-US" altLang="en-US" sz="1600" smtClean="0">
                <a:latin typeface="Times New Roman" pitchFamily="18" charset="0"/>
              </a:rPr>
              <a:t>The nursing process has an ordered sequence of activities and each activity depends on the accuracy of the activity that precedes it and influences the activity following it</a:t>
            </a:r>
          </a:p>
          <a:p>
            <a:pPr algn="l" rtl="0" eaLnBrk="1" hangingPunct="1">
              <a:lnSpc>
                <a:spcPct val="90000"/>
              </a:lnSpc>
              <a:buFont typeface="Wingdings" pitchFamily="2" charset="2"/>
              <a:buNone/>
            </a:pPr>
            <a:r>
              <a:rPr lang="en-US" altLang="en-US" sz="2500" b="1" u="sng" smtClean="0">
                <a:latin typeface="Times New Roman" pitchFamily="18" charset="0"/>
              </a:rPr>
              <a:t>Dynamic</a:t>
            </a:r>
          </a:p>
          <a:p>
            <a:pPr lvl="3" algn="l" rtl="0" eaLnBrk="1" hangingPunct="1">
              <a:lnSpc>
                <a:spcPct val="90000"/>
              </a:lnSpc>
              <a:buFont typeface="Wingdings" pitchFamily="2" charset="2"/>
              <a:buNone/>
            </a:pPr>
            <a:r>
              <a:rPr lang="en-US" altLang="en-US" sz="1600" smtClean="0">
                <a:latin typeface="Times New Roman" pitchFamily="18" charset="0"/>
              </a:rPr>
              <a:t>The nursing process has great interaction and overlapping among the activities and each activity is fluid and flows into the next activity</a:t>
            </a:r>
            <a:endParaRPr lang="en-US" altLang="en-US" sz="2400" smtClean="0">
              <a:latin typeface="Times New Roman" pitchFamily="18" charset="0"/>
            </a:endParaRPr>
          </a:p>
          <a:p>
            <a:pPr algn="l" rtl="0" eaLnBrk="1" hangingPunct="1">
              <a:lnSpc>
                <a:spcPct val="90000"/>
              </a:lnSpc>
              <a:buFont typeface="Wingdings" pitchFamily="2" charset="2"/>
              <a:buNone/>
            </a:pPr>
            <a:r>
              <a:rPr lang="en-US" altLang="en-US" sz="1900" smtClean="0">
                <a:latin typeface="Times New Roman" pitchFamily="18" charset="0"/>
                <a:cs typeface="Times New Roman" pitchFamily="18" charset="0"/>
              </a:rPr>
              <a:t> c.	</a:t>
            </a:r>
            <a:r>
              <a:rPr lang="en-US" altLang="en-US" sz="1900" smtClean="0">
                <a:latin typeface="Times New Roman" pitchFamily="18" charset="0"/>
              </a:rPr>
              <a:t> </a:t>
            </a:r>
            <a:r>
              <a:rPr lang="en-US" altLang="en-US" sz="2500" b="1" u="sng" smtClean="0">
                <a:latin typeface="Times New Roman" pitchFamily="18" charset="0"/>
              </a:rPr>
              <a:t>Interpersonal</a:t>
            </a:r>
          </a:p>
          <a:p>
            <a:pPr lvl="3" algn="l" rtl="0" eaLnBrk="1" hangingPunct="1">
              <a:lnSpc>
                <a:spcPct val="90000"/>
              </a:lnSpc>
              <a:buFont typeface="Wingdings" pitchFamily="2" charset="2"/>
              <a:buNone/>
            </a:pPr>
            <a:r>
              <a:rPr lang="en-US" altLang="en-US" sz="1600" smtClean="0">
                <a:latin typeface="Times New Roman" pitchFamily="18" charset="0"/>
              </a:rPr>
              <a:t>The nursing process ensures that nurses are client-centered rather than task-centered and encourages them to work to enhance client’s strengths and meet human needs</a:t>
            </a:r>
          </a:p>
          <a:p>
            <a:pPr algn="l" rtl="0" eaLnBrk="1" hangingPunct="1">
              <a:lnSpc>
                <a:spcPct val="90000"/>
              </a:lnSpc>
              <a:buFont typeface="Wingdings" pitchFamily="2" charset="2"/>
              <a:buNone/>
            </a:pPr>
            <a:r>
              <a:rPr lang="en-US" altLang="en-US" sz="2100" smtClean="0">
                <a:latin typeface="Times New Roman" pitchFamily="18" charset="0"/>
                <a:cs typeface="Times New Roman" pitchFamily="18" charset="0"/>
              </a:rPr>
              <a:t>d.	</a:t>
            </a:r>
            <a:r>
              <a:rPr lang="en-US" altLang="en-US" sz="2500" b="1" u="sng" smtClean="0">
                <a:latin typeface="Times New Roman" pitchFamily="18" charset="0"/>
              </a:rPr>
              <a:t>Goal-directed</a:t>
            </a:r>
            <a:endParaRPr lang="en-US" altLang="en-US" sz="2800" b="1" u="sng" smtClean="0">
              <a:latin typeface="Times New Roman" pitchFamily="18" charset="0"/>
            </a:endParaRPr>
          </a:p>
          <a:p>
            <a:pPr lvl="3" algn="l" rtl="0" eaLnBrk="1" hangingPunct="1">
              <a:lnSpc>
                <a:spcPct val="90000"/>
              </a:lnSpc>
              <a:buFont typeface="Wingdings" pitchFamily="2" charset="2"/>
              <a:buNone/>
            </a:pPr>
            <a:r>
              <a:rPr lang="en-US" altLang="en-US" sz="1600" smtClean="0">
                <a:latin typeface="Times New Roman" pitchFamily="18" charset="0"/>
              </a:rPr>
              <a:t>The nursing process is a means for nurses and clients to work together to identify specific goals (wellness promotion, disease and illness prevention, health restoration, coping and altered functioning) that are most important to the client, and to match them with the appropriate nursing actions</a:t>
            </a:r>
          </a:p>
          <a:p>
            <a:pPr algn="l" rtl="0" eaLnBrk="1" hangingPunct="1">
              <a:lnSpc>
                <a:spcPct val="90000"/>
              </a:lnSpc>
              <a:buFont typeface="Wingdings" pitchFamily="2" charset="2"/>
              <a:buNone/>
            </a:pPr>
            <a:r>
              <a:rPr lang="en-US" altLang="en-US" sz="2100" smtClean="0">
                <a:latin typeface="Times New Roman" pitchFamily="18" charset="0"/>
                <a:cs typeface="Times New Roman" pitchFamily="18" charset="0"/>
              </a:rPr>
              <a:t>e.	</a:t>
            </a:r>
            <a:r>
              <a:rPr lang="en-US" altLang="en-US" sz="2100" smtClean="0">
                <a:latin typeface="Times New Roman" pitchFamily="18" charset="0"/>
              </a:rPr>
              <a:t> </a:t>
            </a:r>
            <a:r>
              <a:rPr lang="en-US" altLang="en-US" sz="2600" b="1" u="sng" smtClean="0">
                <a:latin typeface="Times New Roman" pitchFamily="18" charset="0"/>
              </a:rPr>
              <a:t>Universally applicable</a:t>
            </a:r>
          </a:p>
          <a:p>
            <a:pPr lvl="3" algn="l" rtl="0" eaLnBrk="1" hangingPunct="1">
              <a:lnSpc>
                <a:spcPct val="90000"/>
              </a:lnSpc>
              <a:buFont typeface="Wingdings" pitchFamily="2" charset="2"/>
              <a:buNone/>
            </a:pPr>
            <a:r>
              <a:rPr lang="en-US" altLang="en-US" sz="1600" smtClean="0">
                <a:latin typeface="Times New Roman" pitchFamily="18" charset="0"/>
              </a:rPr>
              <a:t>The nursing process allows nurses to practice nursing with well or ill people, young or old, in any type of practice setting</a:t>
            </a:r>
            <a:br>
              <a:rPr lang="en-US" altLang="en-US" sz="1600" smtClean="0">
                <a:latin typeface="Times New Roman" pitchFamily="18" charset="0"/>
              </a:rPr>
            </a:br>
            <a:endParaRPr lang="en-US" altLang="en-US" sz="1600" smtClean="0">
              <a:latin typeface="Times New Roman" pitchFamily="18" charset="0"/>
            </a:endParaRPr>
          </a:p>
          <a:p>
            <a:pPr lvl="3" algn="l" rtl="0" eaLnBrk="1" hangingPunct="1">
              <a:lnSpc>
                <a:spcPct val="90000"/>
              </a:lnSpc>
              <a:buFont typeface="Wingdings" pitchFamily="2" charset="2"/>
              <a:buNone/>
            </a:pPr>
            <a:endParaRPr lang="en-US" altLang="en-US" smtClean="0"/>
          </a:p>
        </p:txBody>
      </p:sp>
      <p:sp>
        <p:nvSpPr>
          <p:cNvPr id="1331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331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1331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924C1818-B08E-48B0-9F15-14C953C5C8BD}" type="slidenum">
              <a:rPr lang="ar-SA" altLang="en-US" sz="1000" smtClean="0"/>
              <a:pPr eaLnBrk="1" hangingPunct="1">
                <a:spcBef>
                  <a:spcPct val="0"/>
                </a:spcBef>
                <a:buClrTx/>
                <a:buSzTx/>
                <a:buFontTx/>
                <a:buNone/>
              </a:pPr>
              <a:t>39</a:t>
            </a:fld>
            <a:endParaRPr lang="en-US" altLang="en-US" sz="1000" smtClean="0"/>
          </a:p>
        </p:txBody>
      </p:sp>
    </p:spTree>
    <p:extLst>
      <p:ext uri="{BB962C8B-B14F-4D97-AF65-F5344CB8AC3E}">
        <p14:creationId xmlns:p14="http://schemas.microsoft.com/office/powerpoint/2010/main" val="245671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on Subjective and objective data</a:t>
            </a:r>
            <a:endParaRPr lang="en-US"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52400"/>
            <a:ext cx="72390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3306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433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1434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D88DD48-5E6F-440D-BB1F-9A87442B4F80}" type="slidenum">
              <a:rPr lang="ar-SA" altLang="en-US" sz="1000" smtClean="0"/>
              <a:pPr eaLnBrk="1" hangingPunct="1">
                <a:spcBef>
                  <a:spcPct val="0"/>
                </a:spcBef>
                <a:buClrTx/>
                <a:buSzTx/>
                <a:buFontTx/>
                <a:buNone/>
              </a:pPr>
              <a:t>40</a:t>
            </a:fld>
            <a:endParaRPr lang="en-US" altLang="en-US" sz="1000" smtClean="0"/>
          </a:p>
        </p:txBody>
      </p:sp>
      <p:sp>
        <p:nvSpPr>
          <p:cNvPr id="14341" name="Rectangle 2"/>
          <p:cNvSpPr>
            <a:spLocks noGrp="1" noChangeArrowheads="1"/>
          </p:cNvSpPr>
          <p:nvPr>
            <p:ph type="title"/>
          </p:nvPr>
        </p:nvSpPr>
        <p:spPr>
          <a:xfrm>
            <a:off x="457200" y="122238"/>
            <a:ext cx="7543800" cy="930275"/>
          </a:xfrm>
        </p:spPr>
        <p:txBody>
          <a:bodyPr/>
          <a:lstStyle/>
          <a:p>
            <a:pPr eaLnBrk="1" hangingPunct="1"/>
            <a:r>
              <a:rPr lang="en-US" altLang="en-US" sz="3000" smtClean="0">
                <a:solidFill>
                  <a:schemeClr val="tx1"/>
                </a:solidFill>
                <a:latin typeface="Times New Roman" pitchFamily="18" charset="0"/>
              </a:rPr>
              <a:t>Characteristics of the nursing process</a:t>
            </a:r>
            <a:r>
              <a:rPr lang="en-US" altLang="en-US" sz="3000" smtClean="0">
                <a:solidFill>
                  <a:schemeClr val="hlink"/>
                </a:solidFill>
                <a:latin typeface="Times New Roman" pitchFamily="18" charset="0"/>
              </a:rPr>
              <a:t>:</a:t>
            </a:r>
          </a:p>
        </p:txBody>
      </p:sp>
      <p:sp>
        <p:nvSpPr>
          <p:cNvPr id="14342" name="Rectangle 3"/>
          <p:cNvSpPr>
            <a:spLocks noGrp="1" noChangeArrowheads="1"/>
          </p:cNvSpPr>
          <p:nvPr>
            <p:ph type="body" idx="1"/>
          </p:nvPr>
        </p:nvSpPr>
        <p:spPr/>
        <p:txBody>
          <a:bodyPr/>
          <a:lstStyle/>
          <a:p>
            <a:pPr eaLnBrk="1" hangingPunct="1"/>
            <a:endParaRPr lang="en-US" altLang="en-US" smtClean="0"/>
          </a:p>
        </p:txBody>
      </p:sp>
      <p:sp>
        <p:nvSpPr>
          <p:cNvPr id="14343" name="Rectangle 4"/>
          <p:cNvSpPr>
            <a:spLocks noChangeArrowheads="1"/>
          </p:cNvSpPr>
          <p:nvPr/>
        </p:nvSpPr>
        <p:spPr bwMode="auto">
          <a:xfrm>
            <a:off x="468313" y="1104900"/>
            <a:ext cx="8064500" cy="5732463"/>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1500" indent="-571500"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839788" indent="-49530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31888" indent="-43815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370013" indent="-3810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1663700" indent="-3810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120900" indent="-3810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578100" indent="-3810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035300" indent="-3810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492500" indent="-3810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rtl="0" eaLnBrk="1" hangingPunct="1">
              <a:lnSpc>
                <a:spcPct val="90000"/>
              </a:lnSpc>
              <a:buFont typeface="Wingdings" pitchFamily="2" charset="2"/>
              <a:buNone/>
            </a:pPr>
            <a:r>
              <a:rPr lang="en-US" altLang="en-US" sz="2100">
                <a:latin typeface="Times New Roman" pitchFamily="18" charset="0"/>
                <a:cs typeface="Times New Roman" pitchFamily="18" charset="0"/>
              </a:rPr>
              <a:t>a.	</a:t>
            </a:r>
            <a:r>
              <a:rPr lang="en-US" altLang="en-US" sz="2100">
                <a:latin typeface="Times New Roman" pitchFamily="18" charset="0"/>
              </a:rPr>
              <a:t> </a:t>
            </a:r>
            <a:r>
              <a:rPr lang="en-US" altLang="en-US" sz="2500" b="1" u="sng">
                <a:latin typeface="Times New Roman" pitchFamily="18" charset="0"/>
              </a:rPr>
              <a:t>Systematic</a:t>
            </a:r>
          </a:p>
          <a:p>
            <a:pPr lvl="3" algn="l" rtl="0" eaLnBrk="1" hangingPunct="1">
              <a:lnSpc>
                <a:spcPct val="90000"/>
              </a:lnSpc>
              <a:buFont typeface="Wingdings" pitchFamily="2" charset="2"/>
              <a:buNone/>
            </a:pPr>
            <a:r>
              <a:rPr lang="en-US" altLang="en-US" sz="1600">
                <a:latin typeface="Times New Roman" pitchFamily="18" charset="0"/>
              </a:rPr>
              <a:t>The nursing process has an ordered sequence of activities and each activity depends on the accuracy of the activity that precedes it and influences the activity following it.</a:t>
            </a:r>
          </a:p>
          <a:p>
            <a:pPr algn="l" rtl="0" eaLnBrk="1" hangingPunct="1">
              <a:lnSpc>
                <a:spcPct val="90000"/>
              </a:lnSpc>
              <a:buFont typeface="Wingdings" pitchFamily="2" charset="2"/>
              <a:buNone/>
            </a:pPr>
            <a:r>
              <a:rPr lang="en-US" altLang="en-US" sz="2100">
                <a:latin typeface="Times New Roman" pitchFamily="18" charset="0"/>
                <a:cs typeface="Times New Roman" pitchFamily="18" charset="0"/>
              </a:rPr>
              <a:t>b.	</a:t>
            </a:r>
            <a:r>
              <a:rPr lang="en-US" altLang="en-US" sz="2500" b="1" u="sng">
                <a:latin typeface="Times New Roman" pitchFamily="18" charset="0"/>
              </a:rPr>
              <a:t>Dynamic</a:t>
            </a:r>
          </a:p>
          <a:p>
            <a:pPr lvl="3" algn="l" rtl="0" eaLnBrk="1" hangingPunct="1">
              <a:lnSpc>
                <a:spcPct val="90000"/>
              </a:lnSpc>
              <a:buFont typeface="Wingdings" pitchFamily="2" charset="2"/>
              <a:buNone/>
            </a:pPr>
            <a:r>
              <a:rPr lang="en-US" altLang="en-US" sz="1600">
                <a:latin typeface="Times New Roman" pitchFamily="18" charset="0"/>
              </a:rPr>
              <a:t>The nursing process has great interaction and overlapping among the activities and each activity is fluid and flows into the next activity</a:t>
            </a:r>
            <a:endParaRPr lang="en-US" altLang="en-US" sz="2400">
              <a:latin typeface="Times New Roman" pitchFamily="18" charset="0"/>
            </a:endParaRPr>
          </a:p>
          <a:p>
            <a:pPr algn="l" rtl="0" eaLnBrk="1" hangingPunct="1">
              <a:lnSpc>
                <a:spcPct val="90000"/>
              </a:lnSpc>
              <a:buFont typeface="Wingdings" pitchFamily="2" charset="2"/>
              <a:buNone/>
            </a:pPr>
            <a:r>
              <a:rPr lang="en-US" altLang="en-US" sz="1900">
                <a:latin typeface="Times New Roman" pitchFamily="18" charset="0"/>
                <a:cs typeface="Times New Roman" pitchFamily="18" charset="0"/>
              </a:rPr>
              <a:t> c.	</a:t>
            </a:r>
            <a:r>
              <a:rPr lang="en-US" altLang="en-US" sz="1900">
                <a:latin typeface="Times New Roman" pitchFamily="18" charset="0"/>
              </a:rPr>
              <a:t> </a:t>
            </a:r>
            <a:r>
              <a:rPr lang="en-US" altLang="en-US" sz="2500" b="1" u="sng">
                <a:latin typeface="Times New Roman" pitchFamily="18" charset="0"/>
              </a:rPr>
              <a:t>Interpersonal</a:t>
            </a:r>
          </a:p>
          <a:p>
            <a:pPr lvl="3" algn="l" rtl="0" eaLnBrk="1" hangingPunct="1">
              <a:lnSpc>
                <a:spcPct val="90000"/>
              </a:lnSpc>
              <a:buFont typeface="Wingdings" pitchFamily="2" charset="2"/>
              <a:buNone/>
            </a:pPr>
            <a:r>
              <a:rPr lang="en-US" altLang="en-US" sz="1600">
                <a:latin typeface="Times New Roman" pitchFamily="18" charset="0"/>
              </a:rPr>
              <a:t>The nursing process ensures that nurses are client-centered rather than task-centered and encourages them to work to enhance client’s strengths and meet human needs</a:t>
            </a:r>
          </a:p>
          <a:p>
            <a:pPr algn="l" rtl="0" eaLnBrk="1" hangingPunct="1">
              <a:lnSpc>
                <a:spcPct val="90000"/>
              </a:lnSpc>
              <a:buFont typeface="Wingdings" pitchFamily="2" charset="2"/>
              <a:buNone/>
            </a:pPr>
            <a:r>
              <a:rPr lang="en-US" altLang="en-US" sz="2100">
                <a:latin typeface="Times New Roman" pitchFamily="18" charset="0"/>
                <a:cs typeface="Times New Roman" pitchFamily="18" charset="0"/>
              </a:rPr>
              <a:t>d.	</a:t>
            </a:r>
            <a:r>
              <a:rPr lang="en-US" altLang="en-US" sz="2500" b="1" u="sng">
                <a:latin typeface="Times New Roman" pitchFamily="18" charset="0"/>
              </a:rPr>
              <a:t>Goal-directed</a:t>
            </a:r>
            <a:endParaRPr lang="en-US" altLang="en-US" sz="2800" b="1" u="sng">
              <a:latin typeface="Times New Roman" pitchFamily="18" charset="0"/>
            </a:endParaRPr>
          </a:p>
          <a:p>
            <a:pPr lvl="3" algn="l" rtl="0" eaLnBrk="1" hangingPunct="1">
              <a:lnSpc>
                <a:spcPct val="90000"/>
              </a:lnSpc>
              <a:buFont typeface="Wingdings" pitchFamily="2" charset="2"/>
              <a:buNone/>
            </a:pPr>
            <a:r>
              <a:rPr lang="en-US" altLang="en-US" sz="1600">
                <a:latin typeface="Times New Roman" pitchFamily="18" charset="0"/>
              </a:rPr>
              <a:t>The nursing process is a means for nurses and clients to work together to identify specific goals (wellness promotion, disease and illness prevention, health restoration, coping and altered functioning) that are most important to the client, and to match them with the appropriate nursing actions</a:t>
            </a:r>
          </a:p>
          <a:p>
            <a:pPr algn="l" rtl="0" eaLnBrk="1" hangingPunct="1">
              <a:lnSpc>
                <a:spcPct val="90000"/>
              </a:lnSpc>
              <a:buFont typeface="Wingdings" pitchFamily="2" charset="2"/>
              <a:buNone/>
            </a:pPr>
            <a:r>
              <a:rPr lang="en-US" altLang="en-US" sz="2100">
                <a:latin typeface="Times New Roman" pitchFamily="18" charset="0"/>
                <a:cs typeface="Times New Roman" pitchFamily="18" charset="0"/>
              </a:rPr>
              <a:t>e.	</a:t>
            </a:r>
            <a:r>
              <a:rPr lang="en-US" altLang="en-US" sz="2100">
                <a:latin typeface="Times New Roman" pitchFamily="18" charset="0"/>
              </a:rPr>
              <a:t> </a:t>
            </a:r>
            <a:r>
              <a:rPr lang="en-US" altLang="en-US" sz="2600" b="1" u="sng">
                <a:latin typeface="Times New Roman" pitchFamily="18" charset="0"/>
              </a:rPr>
              <a:t>Universally applicable</a:t>
            </a:r>
          </a:p>
          <a:p>
            <a:pPr lvl="3" algn="l" rtl="0" eaLnBrk="1" hangingPunct="1">
              <a:lnSpc>
                <a:spcPct val="90000"/>
              </a:lnSpc>
              <a:buFont typeface="Wingdings" pitchFamily="2" charset="2"/>
              <a:buNone/>
            </a:pPr>
            <a:r>
              <a:rPr lang="en-US" altLang="en-US" sz="1600">
                <a:latin typeface="Times New Roman" pitchFamily="18" charset="0"/>
              </a:rPr>
              <a:t>The nursing process allows nurses to practice nursing with well or ill people, young or old, in any type of practice setting</a:t>
            </a:r>
            <a:br>
              <a:rPr lang="en-US" altLang="en-US" sz="1600">
                <a:latin typeface="Times New Roman" pitchFamily="18" charset="0"/>
              </a:rPr>
            </a:br>
            <a:endParaRPr lang="en-US" altLang="en-US" sz="1600">
              <a:latin typeface="Times New Roman" pitchFamily="18" charset="0"/>
            </a:endParaRPr>
          </a:p>
        </p:txBody>
      </p:sp>
    </p:spTree>
    <p:extLst>
      <p:ext uri="{BB962C8B-B14F-4D97-AF65-F5344CB8AC3E}">
        <p14:creationId xmlns:p14="http://schemas.microsoft.com/office/powerpoint/2010/main" val="1295734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536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1536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7E09123E-B30D-4892-9B41-0968FAF5167F}" type="slidenum">
              <a:rPr lang="ar-SA" altLang="en-US" sz="1000" smtClean="0"/>
              <a:pPr eaLnBrk="1" hangingPunct="1">
                <a:spcBef>
                  <a:spcPct val="0"/>
                </a:spcBef>
                <a:buClrTx/>
                <a:buSzTx/>
                <a:buFontTx/>
                <a:buNone/>
              </a:pPr>
              <a:t>41</a:t>
            </a:fld>
            <a:endParaRPr lang="en-US" altLang="en-US" sz="1000" smtClean="0"/>
          </a:p>
        </p:txBody>
      </p:sp>
      <p:sp>
        <p:nvSpPr>
          <p:cNvPr id="15365" name="Rectangle 2"/>
          <p:cNvSpPr>
            <a:spLocks noGrp="1" noChangeArrowheads="1"/>
          </p:cNvSpPr>
          <p:nvPr>
            <p:ph type="title"/>
          </p:nvPr>
        </p:nvSpPr>
        <p:spPr/>
        <p:txBody>
          <a:bodyPr/>
          <a:lstStyle/>
          <a:p>
            <a:pPr eaLnBrk="1" hangingPunct="1"/>
            <a:endParaRPr lang="en-US" altLang="en-US" smtClean="0"/>
          </a:p>
        </p:txBody>
      </p:sp>
      <p:pic>
        <p:nvPicPr>
          <p:cNvPr id="15366" name="Picture 4" descr="The Nursing Proces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7118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638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1638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F6094712-E8F9-4029-B6F2-8BC6063270F2}" type="slidenum">
              <a:rPr lang="ar-SA" altLang="en-US" sz="1000" smtClean="0"/>
              <a:pPr eaLnBrk="1" hangingPunct="1">
                <a:spcBef>
                  <a:spcPct val="0"/>
                </a:spcBef>
                <a:buClrTx/>
                <a:buSzTx/>
                <a:buFontTx/>
                <a:buNone/>
              </a:pPr>
              <a:t>42</a:t>
            </a:fld>
            <a:endParaRPr lang="en-US" altLang="en-US" sz="1000" smtClean="0"/>
          </a:p>
        </p:txBody>
      </p:sp>
      <p:sp>
        <p:nvSpPr>
          <p:cNvPr id="16389" name="Rectangle 2"/>
          <p:cNvSpPr>
            <a:spLocks noGrp="1" noChangeArrowheads="1"/>
          </p:cNvSpPr>
          <p:nvPr>
            <p:ph type="title"/>
          </p:nvPr>
        </p:nvSpPr>
        <p:spPr/>
        <p:txBody>
          <a:bodyPr/>
          <a:lstStyle/>
          <a:p>
            <a:pPr eaLnBrk="1" hangingPunct="1"/>
            <a:endParaRPr lang="en-US" altLang="en-US" smtClean="0"/>
          </a:p>
        </p:txBody>
      </p:sp>
      <p:pic>
        <p:nvPicPr>
          <p:cNvPr id="1639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188913"/>
            <a:ext cx="8713787" cy="6553200"/>
          </a:xfrm>
          <a:noFill/>
          <a:ln>
            <a:solidFill>
              <a:srgbClr val="CC00CC"/>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5" name="Oval 5"/>
          <p:cNvSpPr>
            <a:spLocks noChangeArrowheads="1"/>
          </p:cNvSpPr>
          <p:nvPr/>
        </p:nvSpPr>
        <p:spPr bwMode="auto">
          <a:xfrm>
            <a:off x="2987675" y="1125538"/>
            <a:ext cx="3097213" cy="316865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solidFill>
                  <a:schemeClr val="bg1"/>
                </a:solidFill>
              </a:rPr>
              <a:t>All phases of</a:t>
            </a:r>
            <a:r>
              <a:rPr lang="en-US" altLang="en-US" sz="1800"/>
              <a:t> </a:t>
            </a:r>
            <a:endParaRPr lang="en-US" altLang="en-US" sz="1800">
              <a:solidFill>
                <a:schemeClr val="bg1"/>
              </a:solidFill>
            </a:endParaRPr>
          </a:p>
          <a:p>
            <a:pPr algn="ctr" eaLnBrk="1" hangingPunct="1">
              <a:spcBef>
                <a:spcPct val="0"/>
              </a:spcBef>
              <a:buClrTx/>
              <a:buSzTx/>
              <a:buFontTx/>
              <a:buNone/>
            </a:pPr>
            <a:r>
              <a:rPr lang="en-US" altLang="en-US" sz="1800">
                <a:solidFill>
                  <a:schemeClr val="bg1"/>
                </a:solidFill>
              </a:rPr>
              <a:t>nursing process </a:t>
            </a:r>
          </a:p>
          <a:p>
            <a:pPr algn="ctr" eaLnBrk="1" hangingPunct="1">
              <a:spcBef>
                <a:spcPct val="0"/>
              </a:spcBef>
              <a:buClrTx/>
              <a:buSzTx/>
              <a:buFontTx/>
              <a:buNone/>
            </a:pPr>
            <a:r>
              <a:rPr lang="en-US" altLang="en-US" sz="1800">
                <a:solidFill>
                  <a:schemeClr val="bg1"/>
                </a:solidFill>
              </a:rPr>
              <a:t>depend on the</a:t>
            </a:r>
          </a:p>
          <a:p>
            <a:pPr algn="ctr" eaLnBrk="1" hangingPunct="1">
              <a:spcBef>
                <a:spcPct val="0"/>
              </a:spcBef>
              <a:buClrTx/>
              <a:buSzTx/>
              <a:buFontTx/>
              <a:buNone/>
            </a:pPr>
            <a:r>
              <a:rPr lang="en-US" altLang="en-US" sz="1800">
                <a:solidFill>
                  <a:schemeClr val="bg1"/>
                </a:solidFill>
              </a:rPr>
              <a:t>accurate </a:t>
            </a:r>
          </a:p>
          <a:p>
            <a:pPr algn="ctr" eaLnBrk="1" hangingPunct="1">
              <a:spcBef>
                <a:spcPct val="0"/>
              </a:spcBef>
              <a:buClrTx/>
              <a:buSzTx/>
              <a:buFontTx/>
              <a:buNone/>
            </a:pPr>
            <a:r>
              <a:rPr lang="en-US" altLang="en-US" sz="1800">
                <a:solidFill>
                  <a:schemeClr val="bg1"/>
                </a:solidFill>
              </a:rPr>
              <a:t>and complete </a:t>
            </a:r>
          </a:p>
          <a:p>
            <a:pPr algn="ctr" eaLnBrk="1" hangingPunct="1">
              <a:spcBef>
                <a:spcPct val="0"/>
              </a:spcBef>
              <a:buClrTx/>
              <a:buSzTx/>
              <a:buFontTx/>
              <a:buNone/>
            </a:pPr>
            <a:r>
              <a:rPr lang="en-US" altLang="en-US" sz="1800">
                <a:solidFill>
                  <a:schemeClr val="bg1"/>
                </a:solidFill>
              </a:rPr>
              <a:t>data collection</a:t>
            </a:r>
          </a:p>
          <a:p>
            <a:pPr algn="ctr" eaLnBrk="1" hangingPunct="1">
              <a:spcBef>
                <a:spcPct val="0"/>
              </a:spcBef>
              <a:buClrTx/>
              <a:buSzTx/>
              <a:buFontTx/>
              <a:buNone/>
            </a:pPr>
            <a:endParaRPr lang="en-US" altLang="en-US" sz="1800">
              <a:solidFill>
                <a:schemeClr val="bg1"/>
              </a:solidFill>
            </a:endParaRPr>
          </a:p>
        </p:txBody>
      </p:sp>
    </p:spTree>
    <p:extLst>
      <p:ext uri="{BB962C8B-B14F-4D97-AF65-F5344CB8AC3E}">
        <p14:creationId xmlns:p14="http://schemas.microsoft.com/office/powerpoint/2010/main" val="682953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circle(in)">
                                      <p:cBhvr>
                                        <p:cTn id="7" dur="2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7411"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17412"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DBB864E3-AB0B-491C-9D33-1BA194AA026C}" type="slidenum">
              <a:rPr lang="ar-SA" altLang="en-US" sz="1000" smtClean="0"/>
              <a:pPr eaLnBrk="1" hangingPunct="1">
                <a:spcBef>
                  <a:spcPct val="0"/>
                </a:spcBef>
                <a:buClrTx/>
                <a:buSzTx/>
                <a:buFontTx/>
                <a:buNone/>
              </a:pPr>
              <a:t>43</a:t>
            </a:fld>
            <a:endParaRPr lang="en-US" altLang="en-US" sz="1000" smtClean="0"/>
          </a:p>
        </p:txBody>
      </p:sp>
      <p:sp>
        <p:nvSpPr>
          <p:cNvPr id="17413" name="Rectangle 2"/>
          <p:cNvSpPr>
            <a:spLocks noGrp="1" noChangeArrowheads="1"/>
          </p:cNvSpPr>
          <p:nvPr>
            <p:ph type="title"/>
          </p:nvPr>
        </p:nvSpPr>
        <p:spPr>
          <a:xfrm>
            <a:off x="457200" y="122238"/>
            <a:ext cx="7543800" cy="858837"/>
          </a:xfrm>
        </p:spPr>
        <p:txBody>
          <a:bodyPr/>
          <a:lstStyle/>
          <a:p>
            <a:pPr eaLnBrk="1" hangingPunct="1"/>
            <a:r>
              <a:rPr lang="en-US" altLang="en-US" smtClean="0"/>
              <a:t> </a:t>
            </a:r>
          </a:p>
        </p:txBody>
      </p:sp>
      <p:pic>
        <p:nvPicPr>
          <p:cNvPr id="17414" name="Picture 7" descr="nursing proce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solidFill>
            <a:srgbClr val="969696"/>
          </a:solidFill>
        </p:spPr>
      </p:pic>
      <p:sp>
        <p:nvSpPr>
          <p:cNvPr id="17415" name="Oval 10"/>
          <p:cNvSpPr>
            <a:spLocks noChangeArrowheads="1"/>
          </p:cNvSpPr>
          <p:nvPr/>
        </p:nvSpPr>
        <p:spPr bwMode="auto">
          <a:xfrm>
            <a:off x="2124075" y="692150"/>
            <a:ext cx="1295400" cy="16573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800"/>
          </a:p>
        </p:txBody>
      </p:sp>
      <p:sp>
        <p:nvSpPr>
          <p:cNvPr id="17416" name="Oval 12"/>
          <p:cNvSpPr>
            <a:spLocks noChangeArrowheads="1"/>
          </p:cNvSpPr>
          <p:nvPr/>
        </p:nvSpPr>
        <p:spPr bwMode="auto">
          <a:xfrm>
            <a:off x="0" y="1700213"/>
            <a:ext cx="2411413" cy="2449512"/>
          </a:xfrm>
          <a:prstGeom prst="ellipse">
            <a:avLst/>
          </a:prstGeom>
          <a:solidFill>
            <a:schemeClr val="bg1"/>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800"/>
          </a:p>
        </p:txBody>
      </p:sp>
      <p:sp>
        <p:nvSpPr>
          <p:cNvPr id="17417" name="Oval 18"/>
          <p:cNvSpPr>
            <a:spLocks noChangeArrowheads="1"/>
          </p:cNvSpPr>
          <p:nvPr/>
        </p:nvSpPr>
        <p:spPr bwMode="auto">
          <a:xfrm>
            <a:off x="1908175" y="5013325"/>
            <a:ext cx="2016125" cy="1368425"/>
          </a:xfrm>
          <a:prstGeom prst="ellipse">
            <a:avLst/>
          </a:prstGeom>
          <a:solidFill>
            <a:schemeClr val="accent1"/>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Evaluating </a:t>
            </a:r>
          </a:p>
        </p:txBody>
      </p:sp>
      <p:sp>
        <p:nvSpPr>
          <p:cNvPr id="17418" name="Oval 19"/>
          <p:cNvSpPr>
            <a:spLocks noChangeArrowheads="1"/>
          </p:cNvSpPr>
          <p:nvPr/>
        </p:nvSpPr>
        <p:spPr bwMode="auto">
          <a:xfrm>
            <a:off x="3203575" y="4292600"/>
            <a:ext cx="2016125" cy="1368425"/>
          </a:xfrm>
          <a:prstGeom prst="ellipse">
            <a:avLst/>
          </a:prstGeom>
          <a:solidFill>
            <a:schemeClr val="accent1"/>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Implementing </a:t>
            </a:r>
          </a:p>
        </p:txBody>
      </p:sp>
      <p:sp>
        <p:nvSpPr>
          <p:cNvPr id="17419" name="Oval 20"/>
          <p:cNvSpPr>
            <a:spLocks noChangeArrowheads="1"/>
          </p:cNvSpPr>
          <p:nvPr/>
        </p:nvSpPr>
        <p:spPr bwMode="auto">
          <a:xfrm>
            <a:off x="3995738" y="3213100"/>
            <a:ext cx="2016125" cy="1368425"/>
          </a:xfrm>
          <a:prstGeom prst="ellipse">
            <a:avLst/>
          </a:prstGeom>
          <a:solidFill>
            <a:schemeClr val="accent1"/>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Planning</a:t>
            </a:r>
          </a:p>
        </p:txBody>
      </p:sp>
      <p:sp>
        <p:nvSpPr>
          <p:cNvPr id="17420" name="Oval 21"/>
          <p:cNvSpPr>
            <a:spLocks noChangeArrowheads="1"/>
          </p:cNvSpPr>
          <p:nvPr/>
        </p:nvSpPr>
        <p:spPr bwMode="auto">
          <a:xfrm>
            <a:off x="4284663" y="2060575"/>
            <a:ext cx="2087562" cy="1368425"/>
          </a:xfrm>
          <a:prstGeom prst="ellipse">
            <a:avLst/>
          </a:prstGeom>
          <a:solidFill>
            <a:schemeClr val="accent1"/>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Diagnosing </a:t>
            </a:r>
          </a:p>
        </p:txBody>
      </p:sp>
      <p:sp>
        <p:nvSpPr>
          <p:cNvPr id="17421" name="Oval 22"/>
          <p:cNvSpPr>
            <a:spLocks noChangeArrowheads="1"/>
          </p:cNvSpPr>
          <p:nvPr/>
        </p:nvSpPr>
        <p:spPr bwMode="auto">
          <a:xfrm>
            <a:off x="3779838" y="908050"/>
            <a:ext cx="2160587" cy="1368425"/>
          </a:xfrm>
          <a:prstGeom prst="ellipse">
            <a:avLst/>
          </a:prstGeom>
          <a:solidFill>
            <a:schemeClr val="accent1"/>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Assessment </a:t>
            </a:r>
          </a:p>
        </p:txBody>
      </p:sp>
      <p:sp>
        <p:nvSpPr>
          <p:cNvPr id="17422" name="Rectangle 23"/>
          <p:cNvSpPr>
            <a:spLocks noChangeArrowheads="1"/>
          </p:cNvSpPr>
          <p:nvPr/>
        </p:nvSpPr>
        <p:spPr bwMode="auto">
          <a:xfrm>
            <a:off x="250825" y="620713"/>
            <a:ext cx="3241675" cy="1944687"/>
          </a:xfrm>
          <a:prstGeom prst="rect">
            <a:avLst/>
          </a:prstGeom>
          <a:solidFill>
            <a:schemeClr val="bg1"/>
          </a:soli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800"/>
          </a:p>
        </p:txBody>
      </p:sp>
      <p:pic>
        <p:nvPicPr>
          <p:cNvPr id="17423" name="Picture 24" descr="PE0368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620713"/>
            <a:ext cx="32416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4491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8435"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 </a:t>
            </a:r>
          </a:p>
        </p:txBody>
      </p:sp>
      <p:sp>
        <p:nvSpPr>
          <p:cNvPr id="18436"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9C868730-F94A-4969-B03A-C28C35C200FD}" type="slidenum">
              <a:rPr lang="ar-SA" altLang="en-US" sz="1000" smtClean="0"/>
              <a:pPr eaLnBrk="1" hangingPunct="1">
                <a:spcBef>
                  <a:spcPct val="0"/>
                </a:spcBef>
                <a:buClrTx/>
                <a:buSzTx/>
                <a:buFontTx/>
                <a:buNone/>
              </a:pPr>
              <a:t>44</a:t>
            </a:fld>
            <a:endParaRPr lang="en-US" altLang="en-US" sz="1000" smtClean="0"/>
          </a:p>
        </p:txBody>
      </p:sp>
      <p:sp>
        <p:nvSpPr>
          <p:cNvPr id="18437"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u="sng" smtClean="0"/>
              <a:t>Phase one</a:t>
            </a:r>
            <a:r>
              <a:rPr lang="en-US" altLang="en-US" smtClean="0"/>
              <a:t> </a:t>
            </a:r>
            <a:br>
              <a:rPr lang="en-US" altLang="en-US" smtClean="0"/>
            </a:br>
            <a:r>
              <a:rPr lang="en-US" altLang="en-US" smtClean="0"/>
              <a:t>Assessment </a:t>
            </a:r>
          </a:p>
        </p:txBody>
      </p:sp>
      <p:sp>
        <p:nvSpPr>
          <p:cNvPr id="18438"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Is a systematic and continuous collection, organization, validation, and documentation of data.</a:t>
            </a:r>
          </a:p>
          <a:p>
            <a:pPr algn="l" rtl="0" eaLnBrk="1" hangingPunct="1"/>
            <a:r>
              <a:rPr lang="en-US" altLang="en-US" smtClean="0"/>
              <a:t>Nursing assessment focus on client’s responses to health problems.</a:t>
            </a:r>
            <a:endParaRPr lang="ar-JO" altLang="en-US" smtClean="0"/>
          </a:p>
          <a:p>
            <a:pPr algn="l" rtl="0" eaLnBrk="1" hangingPunct="1"/>
            <a:endParaRPr lang="en-US" altLang="en-US" smtClean="0"/>
          </a:p>
        </p:txBody>
      </p:sp>
    </p:spTree>
    <p:extLst>
      <p:ext uri="{BB962C8B-B14F-4D97-AF65-F5344CB8AC3E}">
        <p14:creationId xmlns:p14="http://schemas.microsoft.com/office/powerpoint/2010/main" val="1453683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945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1946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1473D06D-AA6F-4D32-BF55-DB439482E3B8}" type="slidenum">
              <a:rPr lang="ar-SA" altLang="en-US" sz="1000" smtClean="0"/>
              <a:pPr eaLnBrk="1" hangingPunct="1">
                <a:spcBef>
                  <a:spcPct val="0"/>
                </a:spcBef>
                <a:buClrTx/>
                <a:buSzTx/>
                <a:buFontTx/>
                <a:buNone/>
              </a:pPr>
              <a:t>45</a:t>
            </a:fld>
            <a:endParaRPr lang="en-US" altLang="en-US" sz="1000" smtClean="0"/>
          </a:p>
        </p:txBody>
      </p:sp>
      <p:sp>
        <p:nvSpPr>
          <p:cNvPr id="19461" name="Rectangle 23"/>
          <p:cNvSpPr>
            <a:spLocks noGrp="1" noChangeArrowheads="1"/>
          </p:cNvSpPr>
          <p:nvPr>
            <p:ph type="title"/>
          </p:nvPr>
        </p:nvSpPr>
        <p:spPr>
          <a:xfrm>
            <a:off x="457200" y="122238"/>
            <a:ext cx="7543800" cy="785812"/>
          </a:xfrm>
          <a:ln>
            <a:solidFill>
              <a:srgbClr val="CC00CC"/>
            </a:solidFill>
            <a:miter lim="800000"/>
            <a:headEnd/>
            <a:tailEnd/>
          </a:ln>
        </p:spPr>
        <p:txBody>
          <a:bodyPr/>
          <a:lstStyle/>
          <a:p>
            <a:pPr eaLnBrk="1" hangingPunct="1"/>
            <a:r>
              <a:rPr lang="en-US" altLang="en-US" smtClean="0"/>
              <a:t>Types of assessment </a:t>
            </a:r>
          </a:p>
        </p:txBody>
      </p:sp>
      <p:graphicFrame>
        <p:nvGraphicFramePr>
          <p:cNvPr id="47132" name="Group 28"/>
          <p:cNvGraphicFramePr>
            <a:graphicFrameLocks noGrp="1"/>
          </p:cNvGraphicFramePr>
          <p:nvPr>
            <p:ph idx="1"/>
          </p:nvPr>
        </p:nvGraphicFramePr>
        <p:xfrm>
          <a:off x="457200" y="1268413"/>
          <a:ext cx="8229600" cy="5300662"/>
        </p:xfrm>
        <a:graphic>
          <a:graphicData uri="http://schemas.openxmlformats.org/drawingml/2006/table">
            <a:tbl>
              <a:tblPr/>
              <a:tblGrid>
                <a:gridCol w="2743200"/>
                <a:gridCol w="2743200"/>
                <a:gridCol w="2743200"/>
              </a:tblGrid>
              <a:tr h="400098">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
                          <a:schemeClr val="tx2"/>
                        </a:buClr>
                        <a:buSzPct val="70000"/>
                        <a:buFontTx/>
                        <a:buNone/>
                        <a:tabLst/>
                      </a:pPr>
                      <a:r>
                        <a:rPr kumimoji="0" lang="en-US" altLang="en-US" sz="1700" b="1" i="0" u="none" strike="noStrike" cap="none" normalizeH="0" baseline="0" dirty="0" smtClean="0">
                          <a:ln>
                            <a:noFill/>
                          </a:ln>
                          <a:solidFill>
                            <a:schemeClr val="tx1"/>
                          </a:solidFill>
                          <a:effectLst/>
                          <a:latin typeface="Times New Roman" pitchFamily="18" charset="0"/>
                          <a:ea typeface="Gill Sans MT" pitchFamily="34" charset="0"/>
                          <a:cs typeface="Times New Roman" pitchFamily="18" charset="0"/>
                        </a:rPr>
                        <a:t>Type</a:t>
                      </a: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
                          <a:schemeClr val="tx2"/>
                        </a:buClr>
                        <a:buSzPct val="70000"/>
                        <a:buFontTx/>
                        <a:buNone/>
                        <a:tabLst/>
                      </a:pPr>
                      <a:r>
                        <a:rPr kumimoji="0" lang="en-US" altLang="en-US" sz="1700" b="1" i="0" u="none" strike="noStrike" cap="none" normalizeH="0" baseline="0" smtClean="0">
                          <a:ln>
                            <a:noFill/>
                          </a:ln>
                          <a:solidFill>
                            <a:schemeClr val="tx1"/>
                          </a:solidFill>
                          <a:effectLst/>
                          <a:latin typeface="Times New Roman" pitchFamily="18" charset="0"/>
                          <a:ea typeface="Gill Sans MT" pitchFamily="34" charset="0"/>
                          <a:cs typeface="Times New Roman" pitchFamily="18" charset="0"/>
                        </a:rPr>
                        <a:t>Aim</a:t>
                      </a: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700" b="1" i="0" u="none" strike="noStrike" cap="none" normalizeH="0" baseline="0" smtClean="0">
                          <a:ln>
                            <a:noFill/>
                          </a:ln>
                          <a:solidFill>
                            <a:schemeClr val="tx1"/>
                          </a:solidFill>
                          <a:effectLst/>
                          <a:latin typeface="Times New Roman" pitchFamily="18" charset="0"/>
                          <a:cs typeface="Times New Roman" pitchFamily="18" charset="0"/>
                        </a:rPr>
                        <a:t>Time frame</a:t>
                      </a:r>
                    </a:p>
                  </a:txBody>
                  <a:tcPr marT="45725" marB="45725"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603567">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1- Initial assessment</a:t>
                      </a:r>
                    </a:p>
                  </a:txBody>
                  <a:tcPr marT="45725" marB="45725"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Establish complete database for problem identification, reference, and future comparison.</a:t>
                      </a:r>
                    </a:p>
                  </a:txBody>
                  <a:tcPr marT="45725" marB="45725"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Within the specified time frame after admission health care facility.</a:t>
                      </a:r>
                    </a:p>
                  </a:txBody>
                  <a:tcPr marT="45725" marB="45725"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1005960">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2- problem-Focused assessment</a:t>
                      </a:r>
                    </a:p>
                  </a:txBody>
                  <a:tcPr marT="45725" marB="45725" horzOverflow="overflow">
                    <a:lnL>
                      <a:noFill/>
                    </a:lnL>
                    <a:lnR>
                      <a:noFill/>
                    </a:lnR>
                    <a:lnT>
                      <a:noFill/>
                    </a:lnT>
                    <a:lnB>
                      <a:noFill/>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Status determination of a specific problem identified during previous assessment.</a:t>
                      </a:r>
                    </a:p>
                  </a:txBody>
                  <a:tcPr marT="45725" marB="45725" horzOverflow="overflow">
                    <a:lnL>
                      <a:noFill/>
                    </a:lnL>
                    <a:lnR>
                      <a:noFill/>
                    </a:lnR>
                    <a:lnT>
                      <a:noFill/>
                    </a:lnT>
                    <a:lnB>
                      <a:noFill/>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Ongoing process, integrated with nursing care, a few minutes to a few hours between assessments.</a:t>
                      </a:r>
                    </a:p>
                  </a:txBody>
                  <a:tcPr marT="45725" marB="45725" horzOverflow="overflow">
                    <a:lnL>
                      <a:noFill/>
                    </a:lnL>
                    <a:lnR>
                      <a:noFill/>
                    </a:lnR>
                    <a:lnT>
                      <a:noFill/>
                    </a:lnT>
                    <a:lnB>
                      <a:noFill/>
                    </a:lnB>
                    <a:lnTlToBr>
                      <a:noFill/>
                    </a:lnTlToBr>
                    <a:lnBlToTr>
                      <a:noFill/>
                    </a:lnBlToTr>
                    <a:noFill/>
                  </a:tcPr>
                </a:tc>
              </a:tr>
              <a:tr h="1601980">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3- Time – lapsed reassessment</a:t>
                      </a:r>
                    </a:p>
                  </a:txBody>
                  <a:tcPr marT="45725" marB="45725" horzOverflow="overflow">
                    <a:lnL>
                      <a:noFill/>
                    </a:lnL>
                    <a:lnR>
                      <a:noFill/>
                    </a:lnR>
                    <a:lnT>
                      <a:noFill/>
                    </a:lnT>
                    <a:lnB>
                      <a:noFill/>
                    </a:lnB>
                    <a:lnTlToBr>
                      <a:noFill/>
                    </a:lnTlToBr>
                    <a:lnBlToTr>
                      <a:noFill/>
                    </a:lnBlToTr>
                    <a:solidFill>
                      <a:srgbClr val="CC00CC">
                        <a:alpha val="20000"/>
                      </a:srgbClr>
                    </a:solid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Comparison of client’s current status to baseline obtained previously, detection of changes in all functional health patterns after an extended period of time has passed</a:t>
                      </a:r>
                    </a:p>
                  </a:txBody>
                  <a:tcPr marT="45725" marB="45725" horzOverflow="overflow">
                    <a:lnL>
                      <a:noFill/>
                    </a:lnL>
                    <a:lnR>
                      <a:noFill/>
                    </a:lnR>
                    <a:lnT>
                      <a:noFill/>
                    </a:lnT>
                    <a:lnB>
                      <a:noFill/>
                    </a:lnB>
                    <a:lnTlToBr>
                      <a:noFill/>
                    </a:lnTlToBr>
                    <a:lnBlToTr>
                      <a:noFill/>
                    </a:lnBlToTr>
                    <a:solidFill>
                      <a:schemeClr val="accent1">
                        <a:alpha val="20000"/>
                      </a:schemeClr>
                    </a:solid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Several months (3,6,9 months or more) between assessment</a:t>
                      </a:r>
                    </a:p>
                  </a:txBody>
                  <a:tcPr marT="45725" marB="45725" horzOverflow="overflow">
                    <a:lnL>
                      <a:noFill/>
                    </a:lnL>
                    <a:lnR>
                      <a:noFill/>
                    </a:lnR>
                    <a:lnT>
                      <a:noFill/>
                    </a:lnT>
                    <a:lnB>
                      <a:noFill/>
                    </a:lnB>
                    <a:lnTlToBr>
                      <a:noFill/>
                    </a:lnTlToBr>
                    <a:lnBlToTr>
                      <a:noFill/>
                    </a:lnBlToTr>
                    <a:solidFill>
                      <a:schemeClr val="accent1">
                        <a:alpha val="20000"/>
                      </a:schemeClr>
                    </a:solidFill>
                  </a:tcPr>
                </a:tc>
              </a:tr>
              <a:tr h="689057">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cs typeface="Times New Roman" pitchFamily="18" charset="0"/>
                        </a:rPr>
                        <a:t>4- Emergency assessment</a:t>
                      </a:r>
                    </a:p>
                  </a:txBody>
                  <a:tcPr marT="45725" marB="45725"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chemeClr val="tx2"/>
                        </a:buClr>
                        <a:buSzPct val="70000"/>
                        <a:buFontTx/>
                        <a:buNone/>
                        <a:tabLst/>
                      </a:pPr>
                      <a:r>
                        <a:rPr kumimoji="0" lang="en-US" altLang="en-US" sz="1500" b="1" i="0" u="none" strike="noStrike" cap="none" normalizeH="0" baseline="0" dirty="0" smtClean="0">
                          <a:ln>
                            <a:noFill/>
                          </a:ln>
                          <a:solidFill>
                            <a:schemeClr val="tx1"/>
                          </a:solidFill>
                          <a:effectLst/>
                          <a:latin typeface="Times New Roman" pitchFamily="18" charset="0"/>
                          <a:cs typeface="Times New Roman" pitchFamily="18" charset="0"/>
                        </a:rPr>
                        <a:t>Identification of life – threatening situation</a:t>
                      </a:r>
                    </a:p>
                  </a:txBody>
                  <a:tcPr marT="45725" marB="45725"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
                          <a:schemeClr val="tx2"/>
                        </a:buClr>
                        <a:buSzPct val="70000"/>
                        <a:buFontTx/>
                        <a:buNone/>
                        <a:tabLst/>
                      </a:pPr>
                      <a:r>
                        <a:rPr kumimoji="0" lang="en-US" altLang="en-US" sz="1500" b="1" i="0" u="none" strike="noStrike" cap="none" normalizeH="0" baseline="0" smtClean="0">
                          <a:ln>
                            <a:noFill/>
                          </a:ln>
                          <a:solidFill>
                            <a:schemeClr val="tx1"/>
                          </a:solidFill>
                          <a:effectLst/>
                          <a:latin typeface="Times New Roman" pitchFamily="18" charset="0"/>
                          <a:ea typeface="Gill Sans MT" pitchFamily="34" charset="0"/>
                          <a:cs typeface="Times New Roman" pitchFamily="18" charset="0"/>
                        </a:rPr>
                        <a:t>AT anytime in crises</a:t>
                      </a: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4212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1038"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1039"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41C7CE21-57EA-4C1B-A68D-84E56C76D48B}" type="slidenum">
              <a:rPr lang="ar-SA" altLang="en-US" sz="1000" smtClean="0"/>
              <a:pPr eaLnBrk="1" hangingPunct="1">
                <a:spcBef>
                  <a:spcPct val="0"/>
                </a:spcBef>
                <a:buClrTx/>
                <a:buSzTx/>
                <a:buFontTx/>
                <a:buNone/>
              </a:pPr>
              <a:t>46</a:t>
            </a:fld>
            <a:endParaRPr lang="en-US" altLang="en-US" sz="1000" smtClean="0"/>
          </a:p>
        </p:txBody>
      </p:sp>
      <p:sp>
        <p:nvSpPr>
          <p:cNvPr id="1040" name="Rectangle 2"/>
          <p:cNvSpPr>
            <a:spLocks noGrp="1" noChangeArrowheads="1"/>
          </p:cNvSpPr>
          <p:nvPr>
            <p:ph type="title"/>
          </p:nvPr>
        </p:nvSpPr>
        <p:spPr/>
        <p:txBody>
          <a:bodyPr/>
          <a:lstStyle/>
          <a:p>
            <a:pPr eaLnBrk="1" hangingPunct="1"/>
            <a:r>
              <a:rPr lang="en-US" altLang="en-US" smtClean="0"/>
              <a:t>Assessment</a:t>
            </a:r>
          </a:p>
        </p:txBody>
      </p:sp>
      <p:graphicFrame>
        <p:nvGraphicFramePr>
          <p:cNvPr id="2" name="Diagram 1"/>
          <p:cNvGraphicFramePr/>
          <p:nvPr/>
        </p:nvGraphicFramePr>
        <p:xfrm>
          <a:off x="457200" y="1719263"/>
          <a:ext cx="8307388" cy="441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678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0483"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20484"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C9F55B60-DDA3-41B7-A7DC-79E3E4D38D3B}" type="slidenum">
              <a:rPr lang="ar-SA" altLang="en-US" sz="1000" smtClean="0"/>
              <a:pPr eaLnBrk="1" hangingPunct="1">
                <a:spcBef>
                  <a:spcPct val="0"/>
                </a:spcBef>
                <a:buClrTx/>
                <a:buSzTx/>
                <a:buFontTx/>
                <a:buNone/>
              </a:pPr>
              <a:t>47</a:t>
            </a:fld>
            <a:endParaRPr lang="en-US" altLang="en-US" sz="1000" smtClean="0"/>
          </a:p>
        </p:txBody>
      </p:sp>
      <p:sp>
        <p:nvSpPr>
          <p:cNvPr id="20485" name="Rectangle 2"/>
          <p:cNvSpPr>
            <a:spLocks noGrp="1" noChangeArrowheads="1"/>
          </p:cNvSpPr>
          <p:nvPr>
            <p:ph type="title"/>
          </p:nvPr>
        </p:nvSpPr>
        <p:spPr>
          <a:xfrm>
            <a:off x="468313" y="115888"/>
            <a:ext cx="7559675" cy="1655762"/>
          </a:xfrm>
          <a:ln>
            <a:solidFill>
              <a:srgbClr val="CC00CC"/>
            </a:solidFill>
            <a:miter lim="800000"/>
            <a:headEnd/>
            <a:tailEnd/>
          </a:ln>
        </p:spPr>
        <p:txBody>
          <a:bodyPr>
            <a:normAutofit fontScale="90000"/>
          </a:bodyPr>
          <a:lstStyle/>
          <a:p>
            <a:pPr eaLnBrk="1" hangingPunct="1"/>
            <a:r>
              <a:rPr lang="en-US" altLang="en-US" sz="3500" smtClean="0"/>
              <a:t>Assessment </a:t>
            </a:r>
            <a:br>
              <a:rPr lang="en-US" altLang="en-US" sz="3500" smtClean="0"/>
            </a:br>
            <a:r>
              <a:rPr lang="en-US" altLang="en-US" sz="3500" smtClean="0"/>
              <a:t>A. Data Collection</a:t>
            </a:r>
            <a:br>
              <a:rPr lang="en-US" altLang="en-US" sz="3500" smtClean="0"/>
            </a:br>
            <a:r>
              <a:rPr lang="en-US" altLang="en-US" sz="3500" smtClean="0"/>
              <a:t>Types of Data </a:t>
            </a:r>
          </a:p>
        </p:txBody>
      </p:sp>
      <p:sp>
        <p:nvSpPr>
          <p:cNvPr id="20486" name="Rectangle 5"/>
          <p:cNvSpPr>
            <a:spLocks noGrp="1" noChangeArrowheads="1"/>
          </p:cNvSpPr>
          <p:nvPr>
            <p:ph type="body" sz="half" idx="1"/>
          </p:nvPr>
        </p:nvSpPr>
        <p:spPr>
          <a:ln>
            <a:solidFill>
              <a:srgbClr val="CC00CC"/>
            </a:solidFill>
            <a:miter lim="800000"/>
            <a:headEnd/>
            <a:tailEnd/>
          </a:ln>
        </p:spPr>
        <p:txBody>
          <a:bodyPr/>
          <a:lstStyle/>
          <a:p>
            <a:pPr algn="l" rtl="0" eaLnBrk="1" hangingPunct="1"/>
            <a:r>
              <a:rPr lang="en-US" altLang="en-US" sz="3800" b="1" smtClean="0"/>
              <a:t>Subjective</a:t>
            </a:r>
            <a:r>
              <a:rPr lang="en-US" altLang="en-US" sz="2600" smtClean="0"/>
              <a:t> data (symptoms or covert data).</a:t>
            </a:r>
          </a:p>
          <a:p>
            <a:pPr algn="l" rtl="0" eaLnBrk="1" hangingPunct="1"/>
            <a:r>
              <a:rPr lang="en-US" altLang="en-US" sz="2600" smtClean="0"/>
              <a:t>Data described or verified only by person.</a:t>
            </a:r>
          </a:p>
          <a:p>
            <a:pPr algn="l" rtl="0" eaLnBrk="1" hangingPunct="1"/>
            <a:r>
              <a:rPr lang="en-US" altLang="en-US" sz="2600" smtClean="0"/>
              <a:t>Ex. Pain, worry, value, beliefs, etc.</a:t>
            </a:r>
          </a:p>
        </p:txBody>
      </p:sp>
      <p:sp>
        <p:nvSpPr>
          <p:cNvPr id="20487" name="Rectangle 6"/>
          <p:cNvSpPr>
            <a:spLocks noGrp="1" noChangeArrowheads="1"/>
          </p:cNvSpPr>
          <p:nvPr>
            <p:ph type="body" sz="half" idx="2"/>
          </p:nvPr>
        </p:nvSpPr>
        <p:spPr>
          <a:ln>
            <a:solidFill>
              <a:srgbClr val="CC00CC"/>
            </a:solidFill>
            <a:miter lim="800000"/>
            <a:headEnd/>
            <a:tailEnd/>
          </a:ln>
        </p:spPr>
        <p:txBody>
          <a:bodyPr/>
          <a:lstStyle/>
          <a:p>
            <a:pPr algn="l" rtl="0" eaLnBrk="1" hangingPunct="1"/>
            <a:r>
              <a:rPr lang="en-US" altLang="en-US" sz="3800" b="1" smtClean="0"/>
              <a:t>Objective</a:t>
            </a:r>
            <a:r>
              <a:rPr lang="en-US" altLang="en-US" sz="3400" b="1" smtClean="0"/>
              <a:t> </a:t>
            </a:r>
            <a:r>
              <a:rPr lang="en-US" altLang="en-US" sz="2600" smtClean="0"/>
              <a:t>(signs, or signs).</a:t>
            </a:r>
          </a:p>
          <a:p>
            <a:pPr algn="l" rtl="0" eaLnBrk="1" hangingPunct="1"/>
            <a:r>
              <a:rPr lang="en-US" altLang="en-US" sz="2600" smtClean="0"/>
              <a:t>Detected by an observer or can be measured and tested against standards.</a:t>
            </a:r>
          </a:p>
          <a:p>
            <a:pPr algn="l" rtl="0" eaLnBrk="1" hangingPunct="1"/>
            <a:r>
              <a:rPr lang="en-US" altLang="en-US" sz="2600" smtClean="0"/>
              <a:t>Ex. Skin color, blood pressure, hemoglobin, weight.</a:t>
            </a:r>
          </a:p>
        </p:txBody>
      </p:sp>
    </p:spTree>
    <p:extLst>
      <p:ext uri="{BB962C8B-B14F-4D97-AF65-F5344CB8AC3E}">
        <p14:creationId xmlns:p14="http://schemas.microsoft.com/office/powerpoint/2010/main" val="289799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150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2150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D02FAE78-E04A-4109-BB6B-A9CD0E944039}" type="slidenum">
              <a:rPr lang="ar-SA" altLang="en-US" sz="1000" smtClean="0"/>
              <a:pPr eaLnBrk="1" hangingPunct="1">
                <a:spcBef>
                  <a:spcPct val="0"/>
                </a:spcBef>
                <a:buClrTx/>
                <a:buSzTx/>
                <a:buFontTx/>
                <a:buNone/>
              </a:pPr>
              <a:t>48</a:t>
            </a:fld>
            <a:endParaRPr lang="en-US" altLang="en-US" sz="1000" smtClean="0"/>
          </a:p>
        </p:txBody>
      </p:sp>
      <p:sp>
        <p:nvSpPr>
          <p:cNvPr id="21509" name="Rectangle 2"/>
          <p:cNvSpPr>
            <a:spLocks noGrp="1" noChangeArrowheads="1"/>
          </p:cNvSpPr>
          <p:nvPr>
            <p:ph type="title"/>
          </p:nvPr>
        </p:nvSpPr>
        <p:spPr>
          <a:xfrm>
            <a:off x="457200" y="115888"/>
            <a:ext cx="7499350" cy="1657350"/>
          </a:xfrm>
          <a:ln>
            <a:solidFill>
              <a:srgbClr val="CC00CC"/>
            </a:solidFill>
            <a:miter lim="800000"/>
            <a:headEnd/>
            <a:tailEnd/>
          </a:ln>
        </p:spPr>
        <p:txBody>
          <a:bodyPr>
            <a:normAutofit fontScale="90000"/>
          </a:bodyPr>
          <a:lstStyle/>
          <a:p>
            <a:pPr eaLnBrk="1" hangingPunct="1"/>
            <a:r>
              <a:rPr lang="en-US" altLang="en-US" sz="3500" smtClean="0"/>
              <a:t>Assessment </a:t>
            </a:r>
            <a:br>
              <a:rPr lang="en-US" altLang="en-US" sz="3500" smtClean="0"/>
            </a:br>
            <a:r>
              <a:rPr lang="en-US" altLang="en-US" sz="3500" smtClean="0"/>
              <a:t>A. Data Collection</a:t>
            </a:r>
            <a:br>
              <a:rPr lang="en-US" altLang="en-US" sz="3500" smtClean="0"/>
            </a:br>
            <a:r>
              <a:rPr lang="en-US" altLang="en-US" sz="3500" smtClean="0"/>
              <a:t>Types of Data</a:t>
            </a:r>
          </a:p>
        </p:txBody>
      </p:sp>
      <p:pic>
        <p:nvPicPr>
          <p:cNvPr id="2151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92275" y="1817688"/>
            <a:ext cx="561657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77152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2531"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22532"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A6C0D133-7988-4BE5-929D-8C6DC190818F}" type="slidenum">
              <a:rPr lang="ar-SA" altLang="en-US" sz="1000" smtClean="0"/>
              <a:pPr eaLnBrk="1" hangingPunct="1">
                <a:spcBef>
                  <a:spcPct val="0"/>
                </a:spcBef>
                <a:buClrTx/>
                <a:buSzTx/>
                <a:buFontTx/>
                <a:buNone/>
              </a:pPr>
              <a:t>49</a:t>
            </a:fld>
            <a:endParaRPr lang="en-US" altLang="en-US" sz="1000" smtClean="0"/>
          </a:p>
        </p:txBody>
      </p:sp>
      <p:sp>
        <p:nvSpPr>
          <p:cNvPr id="22533" name="Rectangle 2"/>
          <p:cNvSpPr>
            <a:spLocks noGrp="1" noChangeArrowheads="1"/>
          </p:cNvSpPr>
          <p:nvPr>
            <p:ph type="title"/>
          </p:nvPr>
        </p:nvSpPr>
        <p:spPr>
          <a:xfrm>
            <a:off x="468313" y="115888"/>
            <a:ext cx="7632700" cy="1512887"/>
          </a:xfrm>
          <a:ln>
            <a:solidFill>
              <a:srgbClr val="CC00CC"/>
            </a:solidFill>
            <a:miter lim="800000"/>
            <a:headEnd/>
            <a:tailEnd/>
          </a:ln>
        </p:spPr>
        <p:txBody>
          <a:bodyPr>
            <a:normAutofit fontScale="90000"/>
          </a:bodyPr>
          <a:lstStyle/>
          <a:p>
            <a:pPr rtl="0" eaLnBrk="1" hangingPunct="1"/>
            <a:r>
              <a:rPr lang="en-US" altLang="en-US" sz="3500" smtClean="0"/>
              <a:t>Assessment </a:t>
            </a:r>
            <a:br>
              <a:rPr lang="en-US" altLang="en-US" sz="3500" smtClean="0"/>
            </a:br>
            <a:r>
              <a:rPr lang="en-US" altLang="en-US" sz="3500" smtClean="0"/>
              <a:t>A. Data Collection cont. </a:t>
            </a:r>
            <a:br>
              <a:rPr lang="en-US" altLang="en-US" sz="3500" smtClean="0"/>
            </a:br>
            <a:r>
              <a:rPr lang="en-US" altLang="en-US" sz="3500" smtClean="0"/>
              <a:t>Source of Data</a:t>
            </a:r>
          </a:p>
        </p:txBody>
      </p:sp>
      <p:sp>
        <p:nvSpPr>
          <p:cNvPr id="22534" name="Rectangle 6"/>
          <p:cNvSpPr>
            <a:spLocks noGrp="1" noChangeArrowheads="1"/>
          </p:cNvSpPr>
          <p:nvPr>
            <p:ph type="body" sz="half" idx="1"/>
          </p:nvPr>
        </p:nvSpPr>
        <p:spPr>
          <a:ln>
            <a:solidFill>
              <a:srgbClr val="CC00CC"/>
            </a:solidFill>
            <a:miter lim="800000"/>
            <a:headEnd/>
            <a:tailEnd/>
          </a:ln>
        </p:spPr>
        <p:txBody>
          <a:bodyPr/>
          <a:lstStyle/>
          <a:p>
            <a:pPr algn="l" rtl="0" eaLnBrk="1" hangingPunct="1">
              <a:lnSpc>
                <a:spcPct val="90000"/>
              </a:lnSpc>
            </a:pPr>
            <a:r>
              <a:rPr lang="en-US" altLang="en-US" sz="4200" b="1" smtClean="0"/>
              <a:t>Primary</a:t>
            </a:r>
            <a:r>
              <a:rPr lang="en-US" altLang="en-US" sz="2600" smtClean="0"/>
              <a:t> </a:t>
            </a:r>
          </a:p>
          <a:p>
            <a:pPr algn="l" rtl="0" eaLnBrk="1" hangingPunct="1">
              <a:lnSpc>
                <a:spcPct val="90000"/>
              </a:lnSpc>
            </a:pPr>
            <a:r>
              <a:rPr lang="en-US" altLang="en-US" sz="2600" smtClean="0"/>
              <a:t>The client is the primary source of data</a:t>
            </a:r>
          </a:p>
        </p:txBody>
      </p:sp>
      <p:sp>
        <p:nvSpPr>
          <p:cNvPr id="22535" name="Rectangle 7"/>
          <p:cNvSpPr>
            <a:spLocks noGrp="1" noChangeArrowheads="1"/>
          </p:cNvSpPr>
          <p:nvPr>
            <p:ph type="body" sz="half" idx="2"/>
          </p:nvPr>
        </p:nvSpPr>
        <p:spPr>
          <a:ln>
            <a:solidFill>
              <a:srgbClr val="CC00CC"/>
            </a:solidFill>
            <a:miter lim="800000"/>
            <a:headEnd/>
            <a:tailEnd/>
          </a:ln>
        </p:spPr>
        <p:txBody>
          <a:bodyPr/>
          <a:lstStyle/>
          <a:p>
            <a:pPr algn="l" rtl="0" eaLnBrk="1" hangingPunct="1">
              <a:lnSpc>
                <a:spcPct val="90000"/>
              </a:lnSpc>
            </a:pPr>
            <a:r>
              <a:rPr lang="en-US" altLang="en-US" sz="4200" b="1" smtClean="0"/>
              <a:t>Secondary</a:t>
            </a:r>
          </a:p>
          <a:p>
            <a:pPr algn="l" rtl="0" eaLnBrk="1" hangingPunct="1">
              <a:lnSpc>
                <a:spcPct val="90000"/>
              </a:lnSpc>
            </a:pPr>
            <a:r>
              <a:rPr lang="en-US" altLang="en-US" sz="2600" smtClean="0"/>
              <a:t>Family</a:t>
            </a:r>
          </a:p>
          <a:p>
            <a:pPr algn="l" rtl="0" eaLnBrk="1" hangingPunct="1">
              <a:lnSpc>
                <a:spcPct val="90000"/>
              </a:lnSpc>
            </a:pPr>
            <a:r>
              <a:rPr lang="en-US" altLang="en-US" sz="2600" smtClean="0"/>
              <a:t>Support person</a:t>
            </a:r>
          </a:p>
          <a:p>
            <a:pPr algn="l" rtl="0" eaLnBrk="1" hangingPunct="1">
              <a:lnSpc>
                <a:spcPct val="90000"/>
              </a:lnSpc>
            </a:pPr>
            <a:r>
              <a:rPr lang="en-US" altLang="en-US" sz="2600" smtClean="0"/>
              <a:t>Health care team</a:t>
            </a:r>
          </a:p>
          <a:p>
            <a:pPr algn="l" rtl="0" eaLnBrk="1" hangingPunct="1">
              <a:lnSpc>
                <a:spcPct val="90000"/>
              </a:lnSpc>
            </a:pPr>
            <a:r>
              <a:rPr lang="en-US" altLang="en-US" sz="2600" smtClean="0"/>
              <a:t>Records</a:t>
            </a:r>
          </a:p>
          <a:p>
            <a:pPr algn="l" rtl="0" eaLnBrk="1" hangingPunct="1">
              <a:lnSpc>
                <a:spcPct val="90000"/>
              </a:lnSpc>
            </a:pPr>
            <a:r>
              <a:rPr lang="en-US" altLang="en-US" sz="2600" smtClean="0"/>
              <a:t>Reports</a:t>
            </a:r>
          </a:p>
          <a:p>
            <a:pPr algn="l" rtl="0" eaLnBrk="1" hangingPunct="1">
              <a:lnSpc>
                <a:spcPct val="90000"/>
              </a:lnSpc>
            </a:pPr>
            <a:r>
              <a:rPr lang="en-US" altLang="en-US" sz="2600" smtClean="0"/>
              <a:t>Laboratory tests</a:t>
            </a:r>
          </a:p>
          <a:p>
            <a:pPr algn="l" rtl="0" eaLnBrk="1" hangingPunct="1">
              <a:lnSpc>
                <a:spcPct val="90000"/>
              </a:lnSpc>
            </a:pPr>
            <a:r>
              <a:rPr lang="en-US" altLang="en-US" sz="2600" smtClean="0"/>
              <a:t>Diagnostic procedure.</a:t>
            </a:r>
          </a:p>
          <a:p>
            <a:pPr algn="l" rtl="0" eaLnBrk="1" hangingPunct="1">
              <a:lnSpc>
                <a:spcPct val="90000"/>
              </a:lnSpc>
            </a:pPr>
            <a:r>
              <a:rPr lang="en-US" altLang="en-US" sz="2600" smtClean="0"/>
              <a:t> </a:t>
            </a:r>
          </a:p>
        </p:txBody>
      </p:sp>
    </p:spTree>
    <p:extLst>
      <p:ext uri="{BB962C8B-B14F-4D97-AF65-F5344CB8AC3E}">
        <p14:creationId xmlns:p14="http://schemas.microsoft.com/office/powerpoint/2010/main" val="121389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a:t>
            </a:r>
            <a:endParaRPr lang="en-US" dirty="0"/>
          </a:p>
        </p:txBody>
      </p:sp>
      <p:sp>
        <p:nvSpPr>
          <p:cNvPr id="3" name="Content Placeholder 2"/>
          <p:cNvSpPr>
            <a:spLocks noGrp="1"/>
          </p:cNvSpPr>
          <p:nvPr>
            <p:ph idx="1"/>
          </p:nvPr>
        </p:nvSpPr>
        <p:spPr>
          <a:xfrm>
            <a:off x="457200" y="1600200"/>
            <a:ext cx="8229600" cy="5486400"/>
          </a:xfrm>
        </p:spPr>
        <p:txBody>
          <a:bodyPr>
            <a:normAutofit fontScale="92500" lnSpcReduction="20000"/>
          </a:bodyPr>
          <a:lstStyle/>
          <a:p>
            <a:r>
              <a:rPr lang="en-US" altLang="en-US" sz="2600" dirty="0" smtClean="0"/>
              <a:t>Time:</a:t>
            </a:r>
          </a:p>
          <a:p>
            <a:pPr lvl="1"/>
            <a:r>
              <a:rPr lang="en-US" altLang="en-US" sz="2200" dirty="0" smtClean="0"/>
              <a:t>Comfortable</a:t>
            </a:r>
          </a:p>
          <a:p>
            <a:pPr lvl="1"/>
            <a:r>
              <a:rPr lang="en-US" altLang="en-US" sz="2200" dirty="0" smtClean="0"/>
              <a:t>Free from pain</a:t>
            </a:r>
          </a:p>
          <a:p>
            <a:pPr lvl="1"/>
            <a:r>
              <a:rPr lang="en-US" altLang="en-US" sz="2200" dirty="0" smtClean="0"/>
              <a:t>No family or friends</a:t>
            </a:r>
          </a:p>
          <a:p>
            <a:r>
              <a:rPr lang="en-US" altLang="en-US" sz="2600" dirty="0" smtClean="0"/>
              <a:t>Place:</a:t>
            </a:r>
            <a:endParaRPr lang="ar-JO" altLang="en-US" sz="2600" dirty="0" smtClean="0"/>
          </a:p>
          <a:p>
            <a:pPr lvl="1"/>
            <a:r>
              <a:rPr lang="en-US" altLang="en-US" sz="2200" dirty="0" smtClean="0"/>
              <a:t>Well-lighted </a:t>
            </a:r>
          </a:p>
          <a:p>
            <a:pPr lvl="1"/>
            <a:r>
              <a:rPr lang="en-US" altLang="en-US" sz="2200" dirty="0" smtClean="0"/>
              <a:t>Well-ventilated </a:t>
            </a:r>
          </a:p>
          <a:p>
            <a:pPr lvl="1"/>
            <a:r>
              <a:rPr lang="en-US" altLang="en-US" sz="2200" dirty="0" smtClean="0"/>
              <a:t>Free from noise</a:t>
            </a:r>
          </a:p>
          <a:p>
            <a:pPr lvl="1"/>
            <a:r>
              <a:rPr lang="en-US" altLang="en-US" sz="2200" dirty="0" smtClean="0"/>
              <a:t>Privacy</a:t>
            </a:r>
          </a:p>
          <a:p>
            <a:r>
              <a:rPr lang="en-US" altLang="en-US" sz="2600" dirty="0" smtClean="0"/>
              <a:t>Seating arrangement </a:t>
            </a:r>
          </a:p>
          <a:p>
            <a:pPr lvl="1"/>
            <a:r>
              <a:rPr lang="en-US" altLang="en-US" sz="2200" dirty="0" smtClean="0"/>
              <a:t>Use suitable angle</a:t>
            </a:r>
          </a:p>
          <a:p>
            <a:r>
              <a:rPr lang="en-US" altLang="en-US" sz="2600" dirty="0" smtClean="0"/>
              <a:t>Distant</a:t>
            </a:r>
          </a:p>
          <a:p>
            <a:pPr lvl="1"/>
            <a:r>
              <a:rPr lang="en-US" altLang="en-US" sz="2200" dirty="0" smtClean="0"/>
              <a:t>2-3 feet</a:t>
            </a:r>
          </a:p>
          <a:p>
            <a:r>
              <a:rPr lang="en-US" altLang="en-US" sz="2600" dirty="0" smtClean="0"/>
              <a:t>Language</a:t>
            </a:r>
          </a:p>
          <a:p>
            <a:pPr lvl="1"/>
            <a:r>
              <a:rPr lang="en-US" altLang="en-US" sz="2200" dirty="0" smtClean="0"/>
              <a:t>Communicate medical term into simple terms</a:t>
            </a:r>
          </a:p>
          <a:p>
            <a:pPr lvl="1"/>
            <a:r>
              <a:rPr lang="en-US" altLang="en-US" sz="2200" dirty="0" smtClean="0"/>
              <a:t> </a:t>
            </a:r>
          </a:p>
          <a:p>
            <a:pPr lvl="1"/>
            <a:endParaRPr lang="en-US" altLang="en-US" sz="2200" dirty="0" smtClean="0"/>
          </a:p>
          <a:p>
            <a:endParaRPr lang="en-US" dirty="0"/>
          </a:p>
        </p:txBody>
      </p:sp>
    </p:spTree>
    <p:extLst>
      <p:ext uri="{BB962C8B-B14F-4D97-AF65-F5344CB8AC3E}">
        <p14:creationId xmlns:p14="http://schemas.microsoft.com/office/powerpoint/2010/main" val="3013309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3555"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23556"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98F8EF19-2206-43D2-ACF9-40E1ED2241BB}" type="slidenum">
              <a:rPr lang="ar-SA" altLang="en-US" sz="1000" smtClean="0"/>
              <a:pPr eaLnBrk="1" hangingPunct="1">
                <a:spcBef>
                  <a:spcPct val="0"/>
                </a:spcBef>
                <a:buClrTx/>
                <a:buSzTx/>
                <a:buFontTx/>
                <a:buNone/>
              </a:pPr>
              <a:t>50</a:t>
            </a:fld>
            <a:endParaRPr lang="en-US" altLang="en-US" sz="1000" smtClean="0"/>
          </a:p>
        </p:txBody>
      </p:sp>
      <p:sp>
        <p:nvSpPr>
          <p:cNvPr id="23557" name="Rectangle 2"/>
          <p:cNvSpPr>
            <a:spLocks noGrp="1" noChangeArrowheads="1"/>
          </p:cNvSpPr>
          <p:nvPr>
            <p:ph type="title"/>
          </p:nvPr>
        </p:nvSpPr>
        <p:spPr>
          <a:xfrm>
            <a:off x="468313" y="115888"/>
            <a:ext cx="7559675" cy="2155825"/>
          </a:xfrm>
          <a:ln>
            <a:solidFill>
              <a:srgbClr val="CC00CC"/>
            </a:solidFill>
            <a:miter lim="800000"/>
            <a:headEnd/>
            <a:tailEnd/>
          </a:ln>
        </p:spPr>
        <p:txBody>
          <a:bodyPr>
            <a:normAutofit fontScale="90000"/>
          </a:bodyPr>
          <a:lstStyle/>
          <a:p>
            <a:pPr rtl="0" eaLnBrk="1" hangingPunct="1"/>
            <a:r>
              <a:rPr lang="en-US" altLang="en-US" sz="3500" smtClean="0"/>
              <a:t>Assessment </a:t>
            </a:r>
            <a:br>
              <a:rPr lang="en-US" altLang="en-US" sz="3500" smtClean="0"/>
            </a:br>
            <a:r>
              <a:rPr lang="en-US" altLang="en-US" sz="3500" smtClean="0"/>
              <a:t>A. Data Collection cont. </a:t>
            </a:r>
            <a:br>
              <a:rPr lang="en-US" altLang="en-US" sz="3500" smtClean="0"/>
            </a:br>
            <a:r>
              <a:rPr lang="en-US" altLang="en-US" sz="3500" smtClean="0"/>
              <a:t>Data Collection Method</a:t>
            </a:r>
            <a:br>
              <a:rPr lang="en-US" altLang="en-US" sz="3500" smtClean="0"/>
            </a:br>
            <a:r>
              <a:rPr lang="en-US" altLang="en-US" sz="2700" smtClean="0"/>
              <a:t>1. Observation and examination</a:t>
            </a:r>
            <a:r>
              <a:rPr lang="en-US" altLang="en-US" sz="3500" smtClean="0"/>
              <a:t>  </a:t>
            </a:r>
          </a:p>
        </p:txBody>
      </p:sp>
      <p:sp>
        <p:nvSpPr>
          <p:cNvPr id="23558" name="Rectangle 3"/>
          <p:cNvSpPr>
            <a:spLocks noGrp="1" noChangeArrowheads="1"/>
          </p:cNvSpPr>
          <p:nvPr>
            <p:ph type="body" idx="1"/>
          </p:nvPr>
        </p:nvSpPr>
        <p:spPr>
          <a:xfrm>
            <a:off x="323850" y="2276475"/>
            <a:ext cx="8496300" cy="3854450"/>
          </a:xfrm>
          <a:ln>
            <a:solidFill>
              <a:srgbClr val="CC00CC"/>
            </a:solidFill>
            <a:miter lim="800000"/>
            <a:headEnd/>
            <a:tailEnd/>
          </a:ln>
        </p:spPr>
        <p:txBody>
          <a:bodyPr/>
          <a:lstStyle/>
          <a:p>
            <a:pPr algn="l" rtl="0" eaLnBrk="1" hangingPunct="1">
              <a:buFont typeface="Wingdings" pitchFamily="2" charset="2"/>
              <a:buNone/>
            </a:pPr>
            <a:r>
              <a:rPr lang="en-US" altLang="en-US" sz="3400" b="1" smtClean="0"/>
              <a:t>Observer gather data by his/her senses</a:t>
            </a:r>
          </a:p>
          <a:p>
            <a:pPr algn="l" rtl="0" eaLnBrk="1" hangingPunct="1">
              <a:buFont typeface="Wingdings" pitchFamily="2" charset="2"/>
              <a:buNone/>
            </a:pPr>
            <a:r>
              <a:rPr lang="en-US" altLang="en-US" sz="6200" b="1" smtClean="0"/>
              <a:t>Assignment</a:t>
            </a:r>
          </a:p>
          <a:p>
            <a:pPr algn="l" rtl="0" eaLnBrk="1" hangingPunct="1">
              <a:buFont typeface="Wingdings" pitchFamily="2" charset="2"/>
              <a:buNone/>
            </a:pPr>
            <a:endParaRPr lang="en-US" altLang="en-US" smtClean="0"/>
          </a:p>
          <a:p>
            <a:pPr algn="l" rtl="0" eaLnBrk="1" hangingPunct="1">
              <a:buFont typeface="Wingdings" pitchFamily="2" charset="2"/>
              <a:buNone/>
            </a:pPr>
            <a:endParaRPr lang="en-US" altLang="en-US" sz="3400" b="1" smtClean="0"/>
          </a:p>
        </p:txBody>
      </p:sp>
      <p:pic>
        <p:nvPicPr>
          <p:cNvPr id="23559" name="Picture 4" descr="sen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997200"/>
            <a:ext cx="36004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456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4579"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24580"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DC1B43B7-DE63-4609-9023-06F4F8015DB5}" type="slidenum">
              <a:rPr lang="ar-SA" altLang="en-US" sz="1000" smtClean="0"/>
              <a:pPr eaLnBrk="1" hangingPunct="1">
                <a:spcBef>
                  <a:spcPct val="0"/>
                </a:spcBef>
                <a:buClrTx/>
                <a:buSzTx/>
                <a:buFontTx/>
                <a:buNone/>
              </a:pPr>
              <a:t>51</a:t>
            </a:fld>
            <a:endParaRPr lang="en-US" altLang="en-US" sz="1000" smtClean="0"/>
          </a:p>
        </p:txBody>
      </p:sp>
      <p:sp>
        <p:nvSpPr>
          <p:cNvPr id="24581" name="Rectangle 2"/>
          <p:cNvSpPr>
            <a:spLocks noGrp="1" noChangeArrowheads="1"/>
          </p:cNvSpPr>
          <p:nvPr>
            <p:ph type="title"/>
          </p:nvPr>
        </p:nvSpPr>
        <p:spPr>
          <a:xfrm>
            <a:off x="468313" y="115888"/>
            <a:ext cx="8135937" cy="2016125"/>
          </a:xfrm>
          <a:ln>
            <a:solidFill>
              <a:srgbClr val="CC00CC"/>
            </a:solidFill>
            <a:miter lim="800000"/>
            <a:headEnd/>
            <a:tailEnd/>
          </a:ln>
        </p:spPr>
        <p:txBody>
          <a:bodyPr>
            <a:normAutofit fontScale="90000"/>
          </a:bodyPr>
          <a:lstStyle/>
          <a:p>
            <a:pPr eaLnBrk="1" hangingPunct="1"/>
            <a:r>
              <a:rPr lang="en-US" altLang="en-US" sz="3500" smtClean="0"/>
              <a:t>Assessment </a:t>
            </a:r>
            <a:br>
              <a:rPr lang="en-US" altLang="en-US" sz="3500" smtClean="0"/>
            </a:br>
            <a:r>
              <a:rPr lang="en-US" altLang="en-US" sz="3500" smtClean="0"/>
              <a:t>A. Data Collection cont. </a:t>
            </a:r>
            <a:br>
              <a:rPr lang="en-US" altLang="en-US" sz="3500" smtClean="0"/>
            </a:br>
            <a:r>
              <a:rPr lang="en-US" altLang="en-US" sz="3500" smtClean="0"/>
              <a:t>Data Collection Method</a:t>
            </a:r>
            <a:br>
              <a:rPr lang="en-US" altLang="en-US" sz="3500" smtClean="0"/>
            </a:br>
            <a:r>
              <a:rPr lang="en-US" altLang="en-US" sz="2700" smtClean="0"/>
              <a:t>2. Interviewing</a:t>
            </a:r>
            <a:r>
              <a:rPr lang="en-US" altLang="en-US" sz="3500" smtClean="0"/>
              <a:t> </a:t>
            </a:r>
          </a:p>
        </p:txBody>
      </p:sp>
      <p:sp>
        <p:nvSpPr>
          <p:cNvPr id="24582" name="Rectangle 3"/>
          <p:cNvSpPr>
            <a:spLocks noGrp="1" noChangeArrowheads="1"/>
          </p:cNvSpPr>
          <p:nvPr>
            <p:ph type="body" sz="half" idx="1"/>
          </p:nvPr>
        </p:nvSpPr>
        <p:spPr>
          <a:xfrm>
            <a:off x="468313" y="2205038"/>
            <a:ext cx="4038600" cy="4267200"/>
          </a:xfrm>
          <a:ln>
            <a:solidFill>
              <a:srgbClr val="CC00CC"/>
            </a:solidFill>
            <a:miter lim="800000"/>
            <a:headEnd/>
            <a:tailEnd/>
          </a:ln>
        </p:spPr>
        <p:txBody>
          <a:bodyPr/>
          <a:lstStyle/>
          <a:p>
            <a:pPr algn="l" rtl="0" eaLnBrk="1" hangingPunct="1">
              <a:lnSpc>
                <a:spcPct val="90000"/>
              </a:lnSpc>
            </a:pPr>
            <a:r>
              <a:rPr lang="en-US" altLang="en-US" sz="2600" smtClean="0"/>
              <a:t>Is a planned communication or conversation with a purpose</a:t>
            </a:r>
          </a:p>
          <a:p>
            <a:pPr lvl="1" algn="l" rtl="0" eaLnBrk="1" hangingPunct="1">
              <a:lnSpc>
                <a:spcPct val="90000"/>
              </a:lnSpc>
            </a:pPr>
            <a:r>
              <a:rPr lang="en-US" altLang="en-US" sz="2200" smtClean="0"/>
              <a:t>Get or give information</a:t>
            </a:r>
          </a:p>
          <a:p>
            <a:pPr lvl="1" algn="l" rtl="0" eaLnBrk="1" hangingPunct="1">
              <a:lnSpc>
                <a:spcPct val="90000"/>
              </a:lnSpc>
            </a:pPr>
            <a:r>
              <a:rPr lang="en-US" altLang="en-US" sz="2200" smtClean="0"/>
              <a:t>Identify problems</a:t>
            </a:r>
          </a:p>
          <a:p>
            <a:pPr lvl="1" algn="l" rtl="0" eaLnBrk="1" hangingPunct="1">
              <a:lnSpc>
                <a:spcPct val="90000"/>
              </a:lnSpc>
            </a:pPr>
            <a:r>
              <a:rPr lang="en-US" altLang="en-US" sz="2200" smtClean="0"/>
              <a:t>Evaluate change</a:t>
            </a:r>
          </a:p>
          <a:p>
            <a:pPr lvl="1" algn="l" rtl="0" eaLnBrk="1" hangingPunct="1">
              <a:lnSpc>
                <a:spcPct val="90000"/>
              </a:lnSpc>
            </a:pPr>
            <a:r>
              <a:rPr lang="en-US" altLang="en-US" sz="2200" smtClean="0"/>
              <a:t>Teach</a:t>
            </a:r>
          </a:p>
          <a:p>
            <a:pPr lvl="1" algn="l" rtl="0" eaLnBrk="1" hangingPunct="1">
              <a:lnSpc>
                <a:spcPct val="90000"/>
              </a:lnSpc>
            </a:pPr>
            <a:r>
              <a:rPr lang="en-US" altLang="en-US" sz="2200" smtClean="0"/>
              <a:t>provide support</a:t>
            </a:r>
          </a:p>
          <a:p>
            <a:pPr lvl="1" algn="l" rtl="0" eaLnBrk="1" hangingPunct="1">
              <a:lnSpc>
                <a:spcPct val="90000"/>
              </a:lnSpc>
            </a:pPr>
            <a:r>
              <a:rPr lang="en-US" altLang="en-US" sz="2200" smtClean="0"/>
              <a:t>Provide counselor</a:t>
            </a:r>
          </a:p>
          <a:p>
            <a:pPr lvl="1" algn="l" rtl="0" eaLnBrk="1" hangingPunct="1">
              <a:lnSpc>
                <a:spcPct val="90000"/>
              </a:lnSpc>
            </a:pPr>
            <a:r>
              <a:rPr lang="en-US" altLang="en-US" sz="2200" smtClean="0"/>
              <a:t>Provide therapy</a:t>
            </a:r>
          </a:p>
          <a:p>
            <a:pPr lvl="1" algn="l" rtl="0" eaLnBrk="1" hangingPunct="1">
              <a:lnSpc>
                <a:spcPct val="90000"/>
              </a:lnSpc>
            </a:pPr>
            <a:endParaRPr lang="en-US" altLang="en-US" sz="2200" smtClean="0"/>
          </a:p>
        </p:txBody>
      </p:sp>
      <p:sp>
        <p:nvSpPr>
          <p:cNvPr id="24583" name="Rectangle 4"/>
          <p:cNvSpPr>
            <a:spLocks noGrp="1" noChangeArrowheads="1"/>
          </p:cNvSpPr>
          <p:nvPr>
            <p:ph type="body" sz="half" idx="2"/>
          </p:nvPr>
        </p:nvSpPr>
        <p:spPr>
          <a:xfrm>
            <a:off x="4716463" y="2205038"/>
            <a:ext cx="4038600" cy="4638675"/>
          </a:xfrm>
          <a:ln>
            <a:solidFill>
              <a:srgbClr val="CC00CC"/>
            </a:solidFill>
            <a:miter lim="800000"/>
            <a:headEnd/>
            <a:tailEnd/>
          </a:ln>
        </p:spPr>
        <p:txBody>
          <a:bodyPr/>
          <a:lstStyle/>
          <a:p>
            <a:pPr algn="l" rtl="0" eaLnBrk="1" hangingPunct="1">
              <a:lnSpc>
                <a:spcPct val="90000"/>
              </a:lnSpc>
            </a:pPr>
            <a:r>
              <a:rPr lang="en-US" altLang="en-US" sz="2600" smtClean="0"/>
              <a:t>Types of interview</a:t>
            </a:r>
          </a:p>
          <a:p>
            <a:pPr lvl="1" algn="l" rtl="0" eaLnBrk="1" hangingPunct="1">
              <a:lnSpc>
                <a:spcPct val="90000"/>
              </a:lnSpc>
            </a:pPr>
            <a:r>
              <a:rPr lang="en-US" altLang="en-US" sz="2200" b="1" u="sng" smtClean="0"/>
              <a:t>1. Directive</a:t>
            </a:r>
          </a:p>
          <a:p>
            <a:pPr lvl="2" algn="l" rtl="0" eaLnBrk="1" hangingPunct="1">
              <a:lnSpc>
                <a:spcPct val="90000"/>
              </a:lnSpc>
            </a:pPr>
            <a:r>
              <a:rPr lang="en-US" altLang="en-US" sz="2100" smtClean="0"/>
              <a:t>structured, and collect specific information</a:t>
            </a:r>
          </a:p>
          <a:p>
            <a:pPr lvl="2" algn="l" rtl="0" eaLnBrk="1" hangingPunct="1">
              <a:lnSpc>
                <a:spcPct val="90000"/>
              </a:lnSpc>
            </a:pPr>
            <a:r>
              <a:rPr lang="en-US" altLang="en-US" sz="2100" smtClean="0"/>
              <a:t>Nurses make control </a:t>
            </a:r>
          </a:p>
          <a:p>
            <a:pPr lvl="1" algn="l" rtl="0" eaLnBrk="1" hangingPunct="1">
              <a:lnSpc>
                <a:spcPct val="90000"/>
              </a:lnSpc>
            </a:pPr>
            <a:r>
              <a:rPr lang="en-US" altLang="en-US" sz="2200" b="1" u="sng" smtClean="0"/>
              <a:t>2. Non directive</a:t>
            </a:r>
          </a:p>
          <a:p>
            <a:pPr lvl="2" algn="l" rtl="0" eaLnBrk="1" hangingPunct="1">
              <a:lnSpc>
                <a:spcPct val="90000"/>
              </a:lnSpc>
            </a:pPr>
            <a:r>
              <a:rPr lang="en-US" altLang="en-US" sz="2100" smtClean="0"/>
              <a:t>Rapport building interview </a:t>
            </a:r>
          </a:p>
          <a:p>
            <a:pPr lvl="2" algn="l" rtl="0" eaLnBrk="1" hangingPunct="1">
              <a:lnSpc>
                <a:spcPct val="90000"/>
              </a:lnSpc>
            </a:pPr>
            <a:r>
              <a:rPr lang="en-US" altLang="en-US" sz="2100" smtClean="0"/>
              <a:t>Clients control the discussion </a:t>
            </a:r>
          </a:p>
          <a:p>
            <a:pPr lvl="2" algn="l" rtl="0" eaLnBrk="1" hangingPunct="1">
              <a:lnSpc>
                <a:spcPct val="90000"/>
              </a:lnSpc>
            </a:pPr>
            <a:endParaRPr lang="en-US" altLang="en-US" sz="2100" smtClean="0"/>
          </a:p>
        </p:txBody>
      </p:sp>
    </p:spTree>
    <p:extLst>
      <p:ext uri="{BB962C8B-B14F-4D97-AF65-F5344CB8AC3E}">
        <p14:creationId xmlns:p14="http://schemas.microsoft.com/office/powerpoint/2010/main" val="2855090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560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2560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F8186914-7E19-4CC7-87EF-95A31279107F}" type="slidenum">
              <a:rPr lang="ar-SA" altLang="en-US" sz="1000" smtClean="0"/>
              <a:pPr eaLnBrk="1" hangingPunct="1">
                <a:spcBef>
                  <a:spcPct val="0"/>
                </a:spcBef>
                <a:buClrTx/>
                <a:buSzTx/>
                <a:buFontTx/>
                <a:buNone/>
              </a:pPr>
              <a:t>52</a:t>
            </a:fld>
            <a:endParaRPr lang="en-US" altLang="en-US" sz="1000" smtClean="0"/>
          </a:p>
        </p:txBody>
      </p:sp>
      <p:sp>
        <p:nvSpPr>
          <p:cNvPr id="25605" name="Rectangle 2"/>
          <p:cNvSpPr>
            <a:spLocks noGrp="1" noChangeArrowheads="1"/>
          </p:cNvSpPr>
          <p:nvPr>
            <p:ph type="title"/>
          </p:nvPr>
        </p:nvSpPr>
        <p:spPr>
          <a:xfrm>
            <a:off x="468313" y="333375"/>
            <a:ext cx="7632700" cy="2159000"/>
          </a:xfrm>
          <a:ln>
            <a:solidFill>
              <a:srgbClr val="CC00CC"/>
            </a:solidFill>
            <a:miter lim="800000"/>
            <a:headEnd/>
            <a:tailEnd/>
          </a:ln>
        </p:spPr>
        <p:txBody>
          <a:bodyPr>
            <a:normAutofit fontScale="90000"/>
          </a:bodyPr>
          <a:lstStyle/>
          <a:p>
            <a:pPr eaLnBrk="1" hangingPunct="1"/>
            <a:r>
              <a:rPr lang="en-US" altLang="en-US" sz="3500" smtClean="0"/>
              <a:t>Assessment </a:t>
            </a:r>
            <a:br>
              <a:rPr lang="en-US" altLang="en-US" sz="3500" smtClean="0"/>
            </a:br>
            <a:r>
              <a:rPr lang="en-US" altLang="en-US" sz="3500" smtClean="0"/>
              <a:t>A. Data Collection Cont </a:t>
            </a:r>
            <a:br>
              <a:rPr lang="en-US" altLang="en-US" sz="3500" smtClean="0"/>
            </a:br>
            <a:r>
              <a:rPr lang="en-US" altLang="en-US" sz="3500" smtClean="0"/>
              <a:t>Data Collection Method</a:t>
            </a:r>
            <a:br>
              <a:rPr lang="en-US" altLang="en-US" sz="3500" smtClean="0"/>
            </a:br>
            <a:r>
              <a:rPr lang="en-US" altLang="en-US" sz="2700" smtClean="0"/>
              <a:t>2. Interviewing cont.</a:t>
            </a:r>
            <a:r>
              <a:rPr lang="en-US" altLang="en-US" sz="3500" smtClean="0"/>
              <a:t> </a:t>
            </a:r>
          </a:p>
        </p:txBody>
      </p:sp>
      <p:sp>
        <p:nvSpPr>
          <p:cNvPr id="25606" name="Rectangle 3"/>
          <p:cNvSpPr>
            <a:spLocks noGrp="1" noChangeArrowheads="1"/>
          </p:cNvSpPr>
          <p:nvPr>
            <p:ph type="body" idx="1"/>
          </p:nvPr>
        </p:nvSpPr>
        <p:spPr>
          <a:xfrm>
            <a:off x="468313" y="2708275"/>
            <a:ext cx="8229600" cy="3816350"/>
          </a:xfrm>
          <a:ln>
            <a:solidFill>
              <a:srgbClr val="CC00CC"/>
            </a:solidFill>
            <a:miter lim="800000"/>
            <a:headEnd/>
            <a:tailEnd/>
          </a:ln>
        </p:spPr>
        <p:txBody>
          <a:bodyPr/>
          <a:lstStyle/>
          <a:p>
            <a:pPr algn="l" rtl="0" eaLnBrk="1" hangingPunct="1"/>
            <a:r>
              <a:rPr lang="en-US" altLang="en-US" smtClean="0"/>
              <a:t>Types of interview</a:t>
            </a:r>
          </a:p>
          <a:p>
            <a:pPr lvl="1" algn="l" rtl="0" eaLnBrk="1" hangingPunct="1"/>
            <a:r>
              <a:rPr lang="en-US" altLang="en-US" smtClean="0"/>
              <a:t>1. Close ended questions (yes/no)</a:t>
            </a:r>
          </a:p>
          <a:p>
            <a:pPr lvl="1" algn="l" rtl="0" eaLnBrk="1" hangingPunct="1"/>
            <a:r>
              <a:rPr lang="en-US" altLang="en-US" smtClean="0"/>
              <a:t>2. open ended questions </a:t>
            </a:r>
          </a:p>
          <a:p>
            <a:pPr lvl="1" algn="l" rtl="0" eaLnBrk="1" hangingPunct="1"/>
            <a:r>
              <a:rPr lang="en-US" altLang="en-US" smtClean="0"/>
              <a:t>Goal to discover and to explore, clarify information.</a:t>
            </a:r>
          </a:p>
          <a:p>
            <a:pPr lvl="1" algn="l" rtl="0" eaLnBrk="1" hangingPunct="1"/>
            <a:r>
              <a:rPr lang="en-US" altLang="en-US" smtClean="0"/>
              <a:t>Types of questions depends on the needs of the client at the time of interview</a:t>
            </a:r>
          </a:p>
          <a:p>
            <a:pPr lvl="1" algn="l" rtl="0" eaLnBrk="1" hangingPunct="1"/>
            <a:endParaRPr lang="en-US" altLang="en-US" smtClean="0"/>
          </a:p>
        </p:txBody>
      </p:sp>
    </p:spTree>
    <p:extLst>
      <p:ext uri="{BB962C8B-B14F-4D97-AF65-F5344CB8AC3E}">
        <p14:creationId xmlns:p14="http://schemas.microsoft.com/office/powerpoint/2010/main" val="1054438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6627"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26628"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CAF1BF04-9D67-4B5D-B2BA-F58FE055CA4D}" type="slidenum">
              <a:rPr lang="ar-SA" altLang="en-US" sz="1000" smtClean="0"/>
              <a:pPr eaLnBrk="1" hangingPunct="1">
                <a:spcBef>
                  <a:spcPct val="0"/>
                </a:spcBef>
                <a:buClrTx/>
                <a:buSzTx/>
                <a:buFontTx/>
                <a:buNone/>
              </a:pPr>
              <a:t>53</a:t>
            </a:fld>
            <a:endParaRPr lang="en-US" altLang="en-US" sz="1000" smtClean="0"/>
          </a:p>
        </p:txBody>
      </p:sp>
      <p:sp>
        <p:nvSpPr>
          <p:cNvPr id="26629" name="Rectangle 2"/>
          <p:cNvSpPr>
            <a:spLocks noGrp="1" noChangeArrowheads="1"/>
          </p:cNvSpPr>
          <p:nvPr>
            <p:ph type="title"/>
          </p:nvPr>
        </p:nvSpPr>
        <p:spPr>
          <a:xfrm>
            <a:off x="457200" y="188913"/>
            <a:ext cx="7859713" cy="1511300"/>
          </a:xfrm>
          <a:ln>
            <a:solidFill>
              <a:srgbClr val="CC00CC"/>
            </a:solidFill>
            <a:miter lim="800000"/>
            <a:headEnd/>
            <a:tailEnd/>
          </a:ln>
        </p:spPr>
        <p:txBody>
          <a:bodyPr>
            <a:normAutofit fontScale="90000"/>
          </a:bodyPr>
          <a:lstStyle/>
          <a:p>
            <a:pPr eaLnBrk="1" hangingPunct="1"/>
            <a:r>
              <a:rPr lang="en-US" altLang="en-US" sz="3500" smtClean="0"/>
              <a:t>Assessment </a:t>
            </a:r>
            <a:br>
              <a:rPr lang="en-US" altLang="en-US" sz="3500" smtClean="0"/>
            </a:br>
            <a:r>
              <a:rPr lang="en-US" altLang="en-US" sz="3500" smtClean="0"/>
              <a:t>A. Data Collection cont </a:t>
            </a:r>
            <a:br>
              <a:rPr lang="en-US" altLang="en-US" sz="3500" smtClean="0"/>
            </a:br>
            <a:r>
              <a:rPr lang="en-US" altLang="en-US" sz="3500" smtClean="0"/>
              <a:t>Planning for Interview and Setting </a:t>
            </a:r>
          </a:p>
        </p:txBody>
      </p:sp>
      <p:sp>
        <p:nvSpPr>
          <p:cNvPr id="26630" name="Rectangle 3"/>
          <p:cNvSpPr>
            <a:spLocks noGrp="1" noChangeArrowheads="1"/>
          </p:cNvSpPr>
          <p:nvPr>
            <p:ph type="body" sz="half" idx="1"/>
          </p:nvPr>
        </p:nvSpPr>
        <p:spPr>
          <a:xfrm>
            <a:off x="457200" y="1844675"/>
            <a:ext cx="4038600" cy="4286250"/>
          </a:xfrm>
          <a:ln>
            <a:solidFill>
              <a:srgbClr val="CC00CC"/>
            </a:solidFill>
            <a:miter lim="800000"/>
            <a:headEnd/>
            <a:tailEnd/>
          </a:ln>
        </p:spPr>
        <p:txBody>
          <a:bodyPr/>
          <a:lstStyle/>
          <a:p>
            <a:pPr algn="l" rtl="0" eaLnBrk="1" hangingPunct="1"/>
            <a:r>
              <a:rPr lang="en-US" altLang="en-US" sz="2600" smtClean="0"/>
              <a:t>Time:</a:t>
            </a:r>
          </a:p>
          <a:p>
            <a:pPr lvl="1" algn="l" rtl="0" eaLnBrk="1" hangingPunct="1"/>
            <a:r>
              <a:rPr lang="en-US" altLang="en-US" sz="2200" smtClean="0"/>
              <a:t>Comfortable</a:t>
            </a:r>
          </a:p>
          <a:p>
            <a:pPr lvl="1" algn="l" rtl="0" eaLnBrk="1" hangingPunct="1"/>
            <a:r>
              <a:rPr lang="en-US" altLang="en-US" sz="2200" smtClean="0"/>
              <a:t>Free from pain</a:t>
            </a:r>
          </a:p>
          <a:p>
            <a:pPr lvl="1" algn="l" rtl="0" eaLnBrk="1" hangingPunct="1"/>
            <a:r>
              <a:rPr lang="en-US" altLang="en-US" sz="2200" smtClean="0"/>
              <a:t>No family or friends</a:t>
            </a:r>
          </a:p>
          <a:p>
            <a:pPr algn="l" rtl="0" eaLnBrk="1" hangingPunct="1"/>
            <a:r>
              <a:rPr lang="en-US" altLang="en-US" sz="2600" smtClean="0"/>
              <a:t>Place:</a:t>
            </a:r>
            <a:endParaRPr lang="ar-JO" altLang="en-US" sz="2600" smtClean="0"/>
          </a:p>
          <a:p>
            <a:pPr lvl="1" algn="l" rtl="0" eaLnBrk="1" hangingPunct="1"/>
            <a:r>
              <a:rPr lang="en-US" altLang="en-US" sz="2200" smtClean="0"/>
              <a:t>Well-lighted </a:t>
            </a:r>
          </a:p>
          <a:p>
            <a:pPr lvl="1" algn="l" rtl="0" eaLnBrk="1" hangingPunct="1"/>
            <a:r>
              <a:rPr lang="en-US" altLang="en-US" sz="2200" smtClean="0"/>
              <a:t>Well-ventilated </a:t>
            </a:r>
          </a:p>
          <a:p>
            <a:pPr lvl="1" algn="l" rtl="0" eaLnBrk="1" hangingPunct="1"/>
            <a:r>
              <a:rPr lang="en-US" altLang="en-US" sz="2200" smtClean="0"/>
              <a:t>Free from noise</a:t>
            </a:r>
          </a:p>
          <a:p>
            <a:pPr lvl="1" algn="l" rtl="0" eaLnBrk="1" hangingPunct="1"/>
            <a:r>
              <a:rPr lang="en-US" altLang="en-US" sz="2200" smtClean="0"/>
              <a:t>Privacy</a:t>
            </a:r>
          </a:p>
          <a:p>
            <a:pPr lvl="1" algn="l" rtl="0" eaLnBrk="1" hangingPunct="1"/>
            <a:endParaRPr lang="en-US" altLang="en-US" sz="2200" smtClean="0"/>
          </a:p>
        </p:txBody>
      </p:sp>
      <p:sp>
        <p:nvSpPr>
          <p:cNvPr id="26631" name="Rectangle 4"/>
          <p:cNvSpPr>
            <a:spLocks noGrp="1" noChangeArrowheads="1"/>
          </p:cNvSpPr>
          <p:nvPr>
            <p:ph type="body" sz="half" idx="2"/>
          </p:nvPr>
        </p:nvSpPr>
        <p:spPr>
          <a:xfrm>
            <a:off x="4648200" y="1844675"/>
            <a:ext cx="4038600" cy="4286250"/>
          </a:xfrm>
          <a:ln>
            <a:solidFill>
              <a:srgbClr val="CC00CC"/>
            </a:solidFill>
            <a:miter lim="800000"/>
            <a:headEnd/>
            <a:tailEnd/>
          </a:ln>
        </p:spPr>
        <p:txBody>
          <a:bodyPr/>
          <a:lstStyle/>
          <a:p>
            <a:pPr algn="l" rtl="0" eaLnBrk="1" hangingPunct="1"/>
            <a:r>
              <a:rPr lang="en-US" altLang="en-US" sz="2600" smtClean="0"/>
              <a:t>Seating arrangement </a:t>
            </a:r>
          </a:p>
          <a:p>
            <a:pPr lvl="1" algn="l" rtl="0" eaLnBrk="1" hangingPunct="1"/>
            <a:r>
              <a:rPr lang="en-US" altLang="en-US" sz="2200" smtClean="0"/>
              <a:t>Use suitable angle</a:t>
            </a:r>
          </a:p>
          <a:p>
            <a:pPr algn="l" rtl="0" eaLnBrk="1" hangingPunct="1"/>
            <a:r>
              <a:rPr lang="en-US" altLang="en-US" sz="2600" smtClean="0"/>
              <a:t>Distant</a:t>
            </a:r>
          </a:p>
          <a:p>
            <a:pPr lvl="1" algn="l" rtl="0" eaLnBrk="1" hangingPunct="1"/>
            <a:r>
              <a:rPr lang="en-US" altLang="en-US" sz="2200" smtClean="0"/>
              <a:t>2-3 feet</a:t>
            </a:r>
          </a:p>
          <a:p>
            <a:pPr algn="l" rtl="0" eaLnBrk="1" hangingPunct="1"/>
            <a:r>
              <a:rPr lang="en-US" altLang="en-US" sz="2600" smtClean="0"/>
              <a:t>Language</a:t>
            </a:r>
          </a:p>
          <a:p>
            <a:pPr lvl="1" algn="l" rtl="0" eaLnBrk="1" hangingPunct="1"/>
            <a:r>
              <a:rPr lang="en-US" altLang="en-US" sz="2200" smtClean="0"/>
              <a:t>Communicate medical term into simple terms</a:t>
            </a:r>
          </a:p>
          <a:p>
            <a:pPr lvl="1" algn="l" rtl="0" eaLnBrk="1" hangingPunct="1"/>
            <a:r>
              <a:rPr lang="en-US" altLang="en-US" sz="2200" smtClean="0"/>
              <a:t> </a:t>
            </a:r>
          </a:p>
          <a:p>
            <a:pPr lvl="1" algn="l" rtl="0" eaLnBrk="1" hangingPunct="1"/>
            <a:endParaRPr lang="en-US" altLang="en-US" sz="2200" smtClean="0"/>
          </a:p>
          <a:p>
            <a:pPr lvl="1" algn="l" rtl="0" eaLnBrk="1" hangingPunct="1"/>
            <a:endParaRPr lang="en-US" altLang="en-US" sz="2200" smtClean="0"/>
          </a:p>
        </p:txBody>
      </p:sp>
    </p:spTree>
    <p:extLst>
      <p:ext uri="{BB962C8B-B14F-4D97-AF65-F5344CB8AC3E}">
        <p14:creationId xmlns:p14="http://schemas.microsoft.com/office/powerpoint/2010/main" val="648066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7651"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27652"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7C7146C4-2003-4919-8B3A-2808D754FB85}" type="slidenum">
              <a:rPr lang="ar-SA" altLang="en-US" sz="1000" smtClean="0"/>
              <a:pPr eaLnBrk="1" hangingPunct="1">
                <a:spcBef>
                  <a:spcPct val="0"/>
                </a:spcBef>
                <a:buClrTx/>
                <a:buSzTx/>
                <a:buFontTx/>
                <a:buNone/>
              </a:pPr>
              <a:t>54</a:t>
            </a:fld>
            <a:endParaRPr lang="en-US" altLang="en-US" sz="1000" smtClean="0"/>
          </a:p>
        </p:txBody>
      </p:sp>
      <p:sp>
        <p:nvSpPr>
          <p:cNvPr id="27653" name="Rectangle 2"/>
          <p:cNvSpPr>
            <a:spLocks noGrp="1" noChangeArrowheads="1"/>
          </p:cNvSpPr>
          <p:nvPr>
            <p:ph type="title"/>
          </p:nvPr>
        </p:nvSpPr>
        <p:spPr>
          <a:xfrm>
            <a:off x="468313" y="188913"/>
            <a:ext cx="7632700" cy="1582737"/>
          </a:xfrm>
          <a:ln>
            <a:solidFill>
              <a:srgbClr val="CC00CC"/>
            </a:solidFill>
            <a:miter lim="800000"/>
            <a:headEnd/>
            <a:tailEnd/>
          </a:ln>
        </p:spPr>
        <p:txBody>
          <a:bodyPr>
            <a:normAutofit fontScale="90000"/>
          </a:bodyPr>
          <a:lstStyle/>
          <a:p>
            <a:pPr eaLnBrk="1" hangingPunct="1"/>
            <a:r>
              <a:rPr lang="en-US" altLang="en-US" sz="3500" smtClean="0"/>
              <a:t>Assessment </a:t>
            </a:r>
            <a:br>
              <a:rPr lang="en-US" altLang="en-US" sz="3500" smtClean="0"/>
            </a:br>
            <a:r>
              <a:rPr lang="en-US" altLang="en-US" sz="3500" smtClean="0"/>
              <a:t>A. Data Collection cont Communication During Interview </a:t>
            </a:r>
          </a:p>
        </p:txBody>
      </p:sp>
      <p:sp>
        <p:nvSpPr>
          <p:cNvPr id="27654" name="Rectangle 3"/>
          <p:cNvSpPr>
            <a:spLocks noGrp="1" noChangeArrowheads="1"/>
          </p:cNvSpPr>
          <p:nvPr>
            <p:ph type="body" idx="1"/>
          </p:nvPr>
        </p:nvSpPr>
        <p:spPr>
          <a:xfrm>
            <a:off x="457200" y="1916113"/>
            <a:ext cx="8229600" cy="4214812"/>
          </a:xfrm>
          <a:ln>
            <a:solidFill>
              <a:srgbClr val="CC00CC"/>
            </a:solidFill>
            <a:miter lim="800000"/>
            <a:headEnd/>
            <a:tailEnd/>
          </a:ln>
        </p:spPr>
        <p:txBody>
          <a:bodyPr/>
          <a:lstStyle/>
          <a:p>
            <a:pPr algn="l" rtl="0" eaLnBrk="1" hangingPunct="1"/>
            <a:r>
              <a:rPr lang="en-US" altLang="en-US" sz="2600" smtClean="0"/>
              <a:t>Listen attentively</a:t>
            </a:r>
          </a:p>
          <a:p>
            <a:pPr algn="l" rtl="0" eaLnBrk="1" hangingPunct="1"/>
            <a:r>
              <a:rPr lang="en-US" altLang="en-US" sz="2600" smtClean="0"/>
              <a:t>Use language the client understand</a:t>
            </a:r>
          </a:p>
          <a:p>
            <a:pPr algn="l" rtl="0" eaLnBrk="1" hangingPunct="1"/>
            <a:r>
              <a:rPr lang="en-US" altLang="en-US" sz="2600" smtClean="0"/>
              <a:t>Speak slowly, and clearly</a:t>
            </a:r>
          </a:p>
          <a:p>
            <a:pPr algn="l" rtl="0" eaLnBrk="1" hangingPunct="1"/>
            <a:r>
              <a:rPr lang="en-US" altLang="en-US" sz="2600" smtClean="0"/>
              <a:t>Plan for questions </a:t>
            </a:r>
          </a:p>
          <a:p>
            <a:pPr algn="l" rtl="0" eaLnBrk="1" hangingPunct="1"/>
            <a:r>
              <a:rPr lang="en-US" altLang="en-US" sz="2600" smtClean="0"/>
              <a:t>Ask only one question at a time</a:t>
            </a:r>
          </a:p>
          <a:p>
            <a:pPr algn="l" rtl="0" eaLnBrk="1" hangingPunct="1"/>
            <a:r>
              <a:rPr lang="en-US" altLang="en-US" sz="2600" smtClean="0"/>
              <a:t>Do not use your own examples</a:t>
            </a:r>
          </a:p>
          <a:p>
            <a:pPr algn="l" rtl="0" eaLnBrk="1" hangingPunct="1"/>
            <a:r>
              <a:rPr lang="en-US" altLang="en-US" sz="2600" smtClean="0"/>
              <a:t>Convey respect, concern acceptance and interest</a:t>
            </a:r>
          </a:p>
          <a:p>
            <a:pPr algn="l" rtl="0" eaLnBrk="1" hangingPunct="1"/>
            <a:r>
              <a:rPr lang="en-US" altLang="en-US" sz="2600" smtClean="0"/>
              <a:t>Use silence, eye contact</a:t>
            </a:r>
          </a:p>
          <a:p>
            <a:pPr algn="l" rtl="0" eaLnBrk="1" hangingPunct="1"/>
            <a:endParaRPr lang="en-US" altLang="en-US" sz="2600" smtClean="0"/>
          </a:p>
        </p:txBody>
      </p:sp>
    </p:spTree>
    <p:extLst>
      <p:ext uri="{BB962C8B-B14F-4D97-AF65-F5344CB8AC3E}">
        <p14:creationId xmlns:p14="http://schemas.microsoft.com/office/powerpoint/2010/main" val="687658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6"/>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8675" name="Footer Placeholder 7"/>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28676" name="Slide Number Placeholder 8"/>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799A557D-CB60-421D-A5E6-F2D0C99F77ED}" type="slidenum">
              <a:rPr lang="ar-SA" altLang="en-US" sz="1000" smtClean="0"/>
              <a:pPr eaLnBrk="1" hangingPunct="1">
                <a:spcBef>
                  <a:spcPct val="0"/>
                </a:spcBef>
                <a:buClrTx/>
                <a:buSzTx/>
                <a:buFontTx/>
                <a:buNone/>
              </a:pPr>
              <a:t>55</a:t>
            </a:fld>
            <a:endParaRPr lang="en-US" altLang="en-US" sz="1000" smtClean="0"/>
          </a:p>
        </p:txBody>
      </p:sp>
      <p:sp>
        <p:nvSpPr>
          <p:cNvPr id="28677" name="Rectangle 4"/>
          <p:cNvSpPr>
            <a:spLocks noGrp="1" noChangeArrowheads="1"/>
          </p:cNvSpPr>
          <p:nvPr>
            <p:ph type="title" sz="quarter"/>
          </p:nvPr>
        </p:nvSpPr>
        <p:spPr>
          <a:xfrm>
            <a:off x="457200" y="188913"/>
            <a:ext cx="7570788" cy="1511300"/>
          </a:xfrm>
          <a:ln>
            <a:solidFill>
              <a:srgbClr val="CC00CC"/>
            </a:solidFill>
            <a:miter lim="800000"/>
            <a:headEnd/>
            <a:tailEnd/>
          </a:ln>
        </p:spPr>
        <p:txBody>
          <a:bodyPr>
            <a:normAutofit fontScale="90000"/>
          </a:bodyPr>
          <a:lstStyle/>
          <a:p>
            <a:pPr eaLnBrk="1" hangingPunct="1"/>
            <a:r>
              <a:rPr lang="en-US" altLang="en-US" sz="3500" smtClean="0"/>
              <a:t>Assessment </a:t>
            </a:r>
            <a:br>
              <a:rPr lang="en-US" altLang="en-US" sz="3500" smtClean="0"/>
            </a:br>
            <a:r>
              <a:rPr lang="en-US" altLang="en-US" sz="3500" smtClean="0"/>
              <a:t>A. Data Collection cont</a:t>
            </a:r>
            <a:br>
              <a:rPr lang="en-US" altLang="en-US" sz="3500" smtClean="0"/>
            </a:br>
            <a:r>
              <a:rPr lang="en-US" altLang="en-US" sz="3500" smtClean="0"/>
              <a:t>Stages of an Interview </a:t>
            </a:r>
          </a:p>
        </p:txBody>
      </p:sp>
      <p:sp>
        <p:nvSpPr>
          <p:cNvPr id="28678" name="Rectangle 5"/>
          <p:cNvSpPr>
            <a:spLocks noGrp="1" noChangeArrowheads="1"/>
          </p:cNvSpPr>
          <p:nvPr>
            <p:ph sz="quarter" idx="1"/>
          </p:nvPr>
        </p:nvSpPr>
        <p:spPr>
          <a:xfrm>
            <a:off x="457200" y="1916113"/>
            <a:ext cx="4043363" cy="2089150"/>
          </a:xfrm>
          <a:ln>
            <a:solidFill>
              <a:srgbClr val="CC00CC"/>
            </a:solidFill>
            <a:miter lim="800000"/>
            <a:headEnd/>
            <a:tailEnd/>
          </a:ln>
        </p:spPr>
        <p:txBody>
          <a:bodyPr/>
          <a:lstStyle/>
          <a:p>
            <a:pPr algn="l" rtl="0" eaLnBrk="1" hangingPunct="1"/>
            <a:r>
              <a:rPr lang="en-US" altLang="en-US" sz="2100" smtClean="0"/>
              <a:t>1. </a:t>
            </a:r>
            <a:r>
              <a:rPr lang="en-US" altLang="en-US" sz="2100" b="1" smtClean="0"/>
              <a:t>The opening</a:t>
            </a:r>
            <a:r>
              <a:rPr lang="en-US" altLang="en-US" sz="2100" smtClean="0"/>
              <a:t> (introduction)</a:t>
            </a:r>
          </a:p>
          <a:p>
            <a:pPr lvl="1" algn="l" rtl="0" eaLnBrk="1" hangingPunct="1"/>
            <a:r>
              <a:rPr lang="en-US" altLang="en-US" sz="2000" smtClean="0"/>
              <a:t>To establish rapport and trust</a:t>
            </a:r>
          </a:p>
          <a:p>
            <a:pPr lvl="1" algn="l" rtl="0" eaLnBrk="1" hangingPunct="1"/>
            <a:r>
              <a:rPr lang="en-US" altLang="en-US" sz="2000" smtClean="0"/>
              <a:t>Orient interviewees</a:t>
            </a:r>
          </a:p>
          <a:p>
            <a:pPr lvl="1" algn="l" rtl="0" eaLnBrk="1" hangingPunct="1"/>
            <a:r>
              <a:rPr lang="en-US" altLang="en-US" sz="2000" smtClean="0"/>
              <a:t>Verbal consent </a:t>
            </a:r>
          </a:p>
          <a:p>
            <a:pPr lvl="1" algn="l" rtl="0" eaLnBrk="1" hangingPunct="1"/>
            <a:endParaRPr lang="en-US" altLang="en-US" sz="2000" smtClean="0"/>
          </a:p>
        </p:txBody>
      </p:sp>
      <p:sp>
        <p:nvSpPr>
          <p:cNvPr id="28679" name="Rectangle 6"/>
          <p:cNvSpPr>
            <a:spLocks noGrp="1" noChangeArrowheads="1"/>
          </p:cNvSpPr>
          <p:nvPr>
            <p:ph sz="quarter" idx="2"/>
          </p:nvPr>
        </p:nvSpPr>
        <p:spPr>
          <a:ln>
            <a:solidFill>
              <a:srgbClr val="CC00CC"/>
            </a:solidFill>
            <a:miter lim="800000"/>
            <a:headEnd/>
            <a:tailEnd/>
          </a:ln>
        </p:spPr>
        <p:txBody>
          <a:bodyPr/>
          <a:lstStyle/>
          <a:p>
            <a:pPr algn="l" rtl="0" eaLnBrk="1" hangingPunct="1"/>
            <a:r>
              <a:rPr lang="en-US" altLang="en-US" sz="2100" b="1" smtClean="0"/>
              <a:t>3. Closing</a:t>
            </a:r>
          </a:p>
          <a:p>
            <a:pPr lvl="1" algn="l" rtl="0" eaLnBrk="1" hangingPunct="1"/>
            <a:r>
              <a:rPr lang="en-US" altLang="en-US" sz="2000" smtClean="0"/>
              <a:t>Answer questions</a:t>
            </a:r>
          </a:p>
          <a:p>
            <a:pPr lvl="1" algn="l" rtl="0" eaLnBrk="1" hangingPunct="1"/>
            <a:r>
              <a:rPr lang="en-US" altLang="en-US" sz="2000" smtClean="0"/>
              <a:t>Thank patient</a:t>
            </a:r>
          </a:p>
          <a:p>
            <a:pPr lvl="1" algn="l" rtl="0" eaLnBrk="1" hangingPunct="1"/>
            <a:r>
              <a:rPr lang="en-US" altLang="en-US" sz="2000" smtClean="0"/>
              <a:t>Plan for next meeting</a:t>
            </a:r>
          </a:p>
          <a:p>
            <a:pPr lvl="1" algn="l" rtl="0" eaLnBrk="1" hangingPunct="1"/>
            <a:r>
              <a:rPr lang="en-US" altLang="en-US" sz="2000" smtClean="0"/>
              <a:t>Make Summary</a:t>
            </a:r>
          </a:p>
        </p:txBody>
      </p:sp>
      <p:sp>
        <p:nvSpPr>
          <p:cNvPr id="28680" name="Rectangle 7"/>
          <p:cNvSpPr>
            <a:spLocks noGrp="1" noChangeArrowheads="1"/>
          </p:cNvSpPr>
          <p:nvPr>
            <p:ph sz="quarter" idx="3"/>
          </p:nvPr>
        </p:nvSpPr>
        <p:spPr>
          <a:xfrm>
            <a:off x="457200" y="4292600"/>
            <a:ext cx="4038600" cy="1838325"/>
          </a:xfrm>
          <a:ln>
            <a:solidFill>
              <a:srgbClr val="CC00CC"/>
            </a:solidFill>
            <a:miter lim="800000"/>
            <a:headEnd/>
            <a:tailEnd/>
          </a:ln>
        </p:spPr>
        <p:txBody>
          <a:bodyPr/>
          <a:lstStyle/>
          <a:p>
            <a:pPr algn="l" rtl="0" eaLnBrk="1" hangingPunct="1"/>
            <a:r>
              <a:rPr lang="en-US" altLang="en-US" sz="2100" b="1" smtClean="0"/>
              <a:t>2. The body</a:t>
            </a:r>
          </a:p>
          <a:p>
            <a:pPr lvl="1" algn="l" rtl="0" eaLnBrk="1" hangingPunct="1"/>
            <a:r>
              <a:rPr lang="en-US" altLang="en-US" sz="2000" smtClean="0"/>
              <a:t>Collect data</a:t>
            </a:r>
          </a:p>
        </p:txBody>
      </p:sp>
      <p:pic>
        <p:nvPicPr>
          <p:cNvPr id="28681" name="Picture 9" descr="Nurs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787900" y="3933825"/>
            <a:ext cx="2957513" cy="2735263"/>
          </a:xfrm>
          <a:noFill/>
          <a:ln>
            <a:solidFill>
              <a:srgbClr val="CC00CC"/>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8310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969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2970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43081540-8115-4127-97DB-E0A189776A83}" type="slidenum">
              <a:rPr lang="ar-SA" altLang="en-US" sz="1000" smtClean="0"/>
              <a:pPr eaLnBrk="1" hangingPunct="1">
                <a:spcBef>
                  <a:spcPct val="0"/>
                </a:spcBef>
                <a:buClrTx/>
                <a:buSzTx/>
                <a:buFontTx/>
                <a:buNone/>
              </a:pPr>
              <a:t>56</a:t>
            </a:fld>
            <a:endParaRPr lang="en-US" altLang="en-US" sz="1000" smtClean="0"/>
          </a:p>
        </p:txBody>
      </p:sp>
      <p:pic>
        <p:nvPicPr>
          <p:cNvPr id="2970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47813" y="0"/>
            <a:ext cx="7416800" cy="6858000"/>
          </a:xfrm>
          <a:noFill/>
        </p:spPr>
      </p:pic>
      <p:pic>
        <p:nvPicPr>
          <p:cNvPr id="297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65400" y="2816225"/>
            <a:ext cx="68580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3" name="AutoShape 7"/>
          <p:cNvSpPr>
            <a:spLocks noChangeAspect="1" noChangeArrowheads="1"/>
          </p:cNvSpPr>
          <p:nvPr/>
        </p:nvSpPr>
        <p:spPr bwMode="auto">
          <a:xfrm>
            <a:off x="250825" y="0"/>
            <a:ext cx="1225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800"/>
          </a:p>
        </p:txBody>
      </p:sp>
    </p:spTree>
    <p:extLst>
      <p:ext uri="{BB962C8B-B14F-4D97-AF65-F5344CB8AC3E}">
        <p14:creationId xmlns:p14="http://schemas.microsoft.com/office/powerpoint/2010/main" val="86827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072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072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B763B6FC-D643-4083-8C71-9778115CDF81}" type="slidenum">
              <a:rPr lang="ar-SA" altLang="en-US" sz="1000" smtClean="0"/>
              <a:pPr eaLnBrk="1" hangingPunct="1">
                <a:spcBef>
                  <a:spcPct val="0"/>
                </a:spcBef>
                <a:buClrTx/>
                <a:buSzTx/>
                <a:buFontTx/>
                <a:buNone/>
              </a:pPr>
              <a:t>57</a:t>
            </a:fld>
            <a:endParaRPr lang="en-US" altLang="en-US" sz="1000" smtClean="0"/>
          </a:p>
        </p:txBody>
      </p:sp>
      <p:sp>
        <p:nvSpPr>
          <p:cNvPr id="30725"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mtClean="0"/>
              <a:t>Assessment</a:t>
            </a:r>
            <a:br>
              <a:rPr lang="en-US" altLang="en-US" smtClean="0"/>
            </a:br>
            <a:r>
              <a:rPr lang="en-US" altLang="en-US" smtClean="0"/>
              <a:t>B. Organizing Data </a:t>
            </a:r>
          </a:p>
        </p:txBody>
      </p:sp>
      <p:sp>
        <p:nvSpPr>
          <p:cNvPr id="30726" name="Rectangle 3"/>
          <p:cNvSpPr>
            <a:spLocks noGrp="1" noChangeArrowheads="1"/>
          </p:cNvSpPr>
          <p:nvPr>
            <p:ph type="body" idx="1"/>
          </p:nvPr>
        </p:nvSpPr>
        <p:spPr>
          <a:ln>
            <a:solidFill>
              <a:srgbClr val="CC00CC"/>
            </a:solidFill>
            <a:miter lim="800000"/>
            <a:headEnd/>
            <a:tailEnd/>
          </a:ln>
        </p:spPr>
        <p:txBody>
          <a:bodyPr>
            <a:normAutofit lnSpcReduction="10000"/>
          </a:bodyPr>
          <a:lstStyle/>
          <a:p>
            <a:pPr algn="l" rtl="0" eaLnBrk="1" hangingPunct="1">
              <a:lnSpc>
                <a:spcPct val="90000"/>
              </a:lnSpc>
            </a:pPr>
            <a:r>
              <a:rPr lang="en-US" altLang="en-US" smtClean="0"/>
              <a:t>Nurses use written or computerized format for organizing data</a:t>
            </a:r>
          </a:p>
          <a:p>
            <a:pPr algn="l" rtl="0" eaLnBrk="1" hangingPunct="1">
              <a:lnSpc>
                <a:spcPct val="90000"/>
              </a:lnSpc>
            </a:pPr>
            <a:r>
              <a:rPr lang="en-US" altLang="en-US" smtClean="0"/>
              <a:t>Called </a:t>
            </a:r>
          </a:p>
          <a:p>
            <a:pPr lvl="1" algn="l" rtl="0" eaLnBrk="1" hangingPunct="1">
              <a:lnSpc>
                <a:spcPct val="90000"/>
              </a:lnSpc>
            </a:pPr>
            <a:r>
              <a:rPr lang="en-US" altLang="en-US" smtClean="0"/>
              <a:t>Nursing assessment or nursing history, or nursing database form.</a:t>
            </a:r>
          </a:p>
          <a:p>
            <a:pPr lvl="1" algn="l" rtl="0" eaLnBrk="1" hangingPunct="1">
              <a:lnSpc>
                <a:spcPct val="90000"/>
              </a:lnSpc>
            </a:pPr>
            <a:r>
              <a:rPr lang="en-US" altLang="en-US" smtClean="0"/>
              <a:t>Please review Al-Zaytoonah Un. School of nursing format </a:t>
            </a:r>
          </a:p>
          <a:p>
            <a:pPr lvl="1" algn="l" rtl="0" eaLnBrk="1" hangingPunct="1">
              <a:lnSpc>
                <a:spcPct val="90000"/>
              </a:lnSpc>
            </a:pPr>
            <a:r>
              <a:rPr lang="en-US" altLang="en-US" smtClean="0"/>
              <a:t>Example : body system model</a:t>
            </a:r>
          </a:p>
          <a:p>
            <a:pPr lvl="1" algn="l" rtl="0" eaLnBrk="1" hangingPunct="1">
              <a:lnSpc>
                <a:spcPct val="90000"/>
              </a:lnSpc>
            </a:pPr>
            <a:r>
              <a:rPr lang="en-US" altLang="en-US" smtClean="0"/>
              <a:t>Maslow’s hierarchy needs </a:t>
            </a:r>
          </a:p>
          <a:p>
            <a:pPr lvl="1" algn="l" rtl="0" eaLnBrk="1" hangingPunct="1">
              <a:lnSpc>
                <a:spcPct val="90000"/>
              </a:lnSpc>
            </a:pPr>
            <a:r>
              <a:rPr lang="en-US" altLang="en-US" smtClean="0"/>
              <a:t>Gordon model</a:t>
            </a:r>
          </a:p>
          <a:p>
            <a:pPr lvl="1" algn="l" rtl="0" eaLnBrk="1" hangingPunct="1">
              <a:lnSpc>
                <a:spcPct val="90000"/>
              </a:lnSpc>
            </a:pPr>
            <a:endParaRPr lang="en-US" altLang="en-US" smtClean="0"/>
          </a:p>
        </p:txBody>
      </p:sp>
    </p:spTree>
    <p:extLst>
      <p:ext uri="{BB962C8B-B14F-4D97-AF65-F5344CB8AC3E}">
        <p14:creationId xmlns:p14="http://schemas.microsoft.com/office/powerpoint/2010/main" val="1089485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174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174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7C446B5B-6C39-4041-99C0-7C7B134075C3}" type="slidenum">
              <a:rPr lang="ar-SA" altLang="en-US" sz="1000" smtClean="0"/>
              <a:pPr eaLnBrk="1" hangingPunct="1">
                <a:spcBef>
                  <a:spcPct val="0"/>
                </a:spcBef>
                <a:buClrTx/>
                <a:buSzTx/>
                <a:buFontTx/>
                <a:buNone/>
              </a:pPr>
              <a:t>58</a:t>
            </a:fld>
            <a:endParaRPr lang="en-US" altLang="en-US" sz="1000" smtClean="0"/>
          </a:p>
        </p:txBody>
      </p:sp>
      <p:sp>
        <p:nvSpPr>
          <p:cNvPr id="31749"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mtClean="0"/>
              <a:t>Assessment</a:t>
            </a:r>
            <a:br>
              <a:rPr lang="en-US" altLang="en-US" smtClean="0"/>
            </a:br>
            <a:r>
              <a:rPr lang="en-US" altLang="en-US" smtClean="0"/>
              <a:t>C. Validate the Data</a:t>
            </a:r>
          </a:p>
        </p:txBody>
      </p:sp>
      <p:sp>
        <p:nvSpPr>
          <p:cNvPr id="31750"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Validation of data is the double checking or verifying data to confirm that it is accurate and factual</a:t>
            </a:r>
            <a:endParaRPr lang="ar-JO" altLang="en-US" smtClean="0"/>
          </a:p>
          <a:p>
            <a:pPr algn="l" rtl="0" eaLnBrk="1" hangingPunct="1"/>
            <a:r>
              <a:rPr lang="en-US" altLang="en-US" smtClean="0"/>
              <a:t>Compare subjective and objective data</a:t>
            </a:r>
          </a:p>
          <a:p>
            <a:pPr algn="l" rtl="0" eaLnBrk="1" hangingPunct="1"/>
            <a:r>
              <a:rPr lang="en-US" altLang="en-US" smtClean="0"/>
              <a:t>Clarify vague statements</a:t>
            </a:r>
          </a:p>
          <a:p>
            <a:pPr algn="l" rtl="0" eaLnBrk="1" hangingPunct="1"/>
            <a:endParaRPr lang="en-US" altLang="en-US" smtClean="0"/>
          </a:p>
          <a:p>
            <a:pPr algn="l" rtl="0" eaLnBrk="1" hangingPunct="1"/>
            <a:endParaRPr lang="en-US" altLang="en-US" smtClean="0"/>
          </a:p>
        </p:txBody>
      </p:sp>
    </p:spTree>
    <p:extLst>
      <p:ext uri="{BB962C8B-B14F-4D97-AF65-F5344CB8AC3E}">
        <p14:creationId xmlns:p14="http://schemas.microsoft.com/office/powerpoint/2010/main" val="2973562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2771"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2772"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F72A8710-30A9-4697-912F-27780AC87724}" type="slidenum">
              <a:rPr lang="ar-SA" altLang="en-US" sz="1000" smtClean="0"/>
              <a:pPr eaLnBrk="1" hangingPunct="1">
                <a:spcBef>
                  <a:spcPct val="0"/>
                </a:spcBef>
                <a:buClrTx/>
                <a:buSzTx/>
                <a:buFontTx/>
                <a:buNone/>
              </a:pPr>
              <a:t>59</a:t>
            </a:fld>
            <a:endParaRPr lang="en-US" altLang="en-US" sz="1000" smtClean="0"/>
          </a:p>
        </p:txBody>
      </p:sp>
      <p:sp>
        <p:nvSpPr>
          <p:cNvPr id="32773" name="Rectangle 2"/>
          <p:cNvSpPr>
            <a:spLocks noGrp="1" noChangeArrowheads="1"/>
          </p:cNvSpPr>
          <p:nvPr>
            <p:ph type="title"/>
          </p:nvPr>
        </p:nvSpPr>
        <p:spPr/>
        <p:txBody>
          <a:bodyPr>
            <a:normAutofit fontScale="90000"/>
          </a:bodyPr>
          <a:lstStyle/>
          <a:p>
            <a:pPr eaLnBrk="1" hangingPunct="1"/>
            <a:r>
              <a:rPr lang="en-US" altLang="en-US" smtClean="0"/>
              <a:t>Assessment</a:t>
            </a:r>
            <a:br>
              <a:rPr lang="en-US" altLang="en-US" smtClean="0"/>
            </a:br>
            <a:r>
              <a:rPr lang="en-US" altLang="en-US" smtClean="0"/>
              <a:t>D. Document Data</a:t>
            </a:r>
          </a:p>
        </p:txBody>
      </p:sp>
      <p:sp>
        <p:nvSpPr>
          <p:cNvPr id="32774" name="Rectangle 3"/>
          <p:cNvSpPr>
            <a:spLocks noGrp="1" noChangeArrowheads="1"/>
          </p:cNvSpPr>
          <p:nvPr>
            <p:ph type="body" idx="1"/>
          </p:nvPr>
        </p:nvSpPr>
        <p:spPr/>
        <p:txBody>
          <a:bodyPr/>
          <a:lstStyle/>
          <a:p>
            <a:pPr algn="l" rtl="0" eaLnBrk="1" hangingPunct="1"/>
            <a:endParaRPr lang="en-US" altLang="en-US" smtClean="0"/>
          </a:p>
        </p:txBody>
      </p:sp>
    </p:spTree>
    <p:extLst>
      <p:ext uri="{BB962C8B-B14F-4D97-AF65-F5344CB8AC3E}">
        <p14:creationId xmlns:p14="http://schemas.microsoft.com/office/powerpoint/2010/main" val="156601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during interview</a:t>
            </a:r>
            <a:endParaRPr lang="en-US" dirty="0"/>
          </a:p>
        </p:txBody>
      </p:sp>
      <p:sp>
        <p:nvSpPr>
          <p:cNvPr id="3" name="Content Placeholder 2"/>
          <p:cNvSpPr>
            <a:spLocks noGrp="1"/>
          </p:cNvSpPr>
          <p:nvPr>
            <p:ph idx="1"/>
          </p:nvPr>
        </p:nvSpPr>
        <p:spPr/>
        <p:txBody>
          <a:bodyPr>
            <a:normAutofit fontScale="92500"/>
          </a:bodyPr>
          <a:lstStyle/>
          <a:p>
            <a:r>
              <a:rPr lang="en-US" altLang="en-US" dirty="0" smtClean="0"/>
              <a:t>Listen attentively</a:t>
            </a:r>
          </a:p>
          <a:p>
            <a:r>
              <a:rPr lang="en-US" altLang="en-US" dirty="0" smtClean="0"/>
              <a:t>Use language the client understand</a:t>
            </a:r>
          </a:p>
          <a:p>
            <a:r>
              <a:rPr lang="en-US" altLang="en-US" dirty="0" smtClean="0"/>
              <a:t>Speak slowly, and clearly</a:t>
            </a:r>
          </a:p>
          <a:p>
            <a:r>
              <a:rPr lang="en-US" altLang="en-US" dirty="0" smtClean="0"/>
              <a:t>Plan for questions </a:t>
            </a:r>
          </a:p>
          <a:p>
            <a:r>
              <a:rPr lang="en-US" altLang="en-US" dirty="0" smtClean="0"/>
              <a:t>Ask only one question at a time</a:t>
            </a:r>
          </a:p>
          <a:p>
            <a:r>
              <a:rPr lang="en-US" altLang="en-US" dirty="0" smtClean="0"/>
              <a:t>Do not use your own examples</a:t>
            </a:r>
          </a:p>
          <a:p>
            <a:r>
              <a:rPr lang="en-US" altLang="en-US" dirty="0" smtClean="0"/>
              <a:t>Convey respect, concern acceptance and interest</a:t>
            </a:r>
          </a:p>
          <a:p>
            <a:r>
              <a:rPr lang="en-US" altLang="en-US" dirty="0" smtClean="0"/>
              <a:t>Use silence, eye contact</a:t>
            </a:r>
          </a:p>
          <a:p>
            <a:endParaRPr lang="en-US" dirty="0"/>
          </a:p>
        </p:txBody>
      </p:sp>
    </p:spTree>
    <p:extLst>
      <p:ext uri="{BB962C8B-B14F-4D97-AF65-F5344CB8AC3E}">
        <p14:creationId xmlns:p14="http://schemas.microsoft.com/office/powerpoint/2010/main" val="1682102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2060"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2061"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9A77997-579C-494D-85CD-B232E7D1F236}" type="slidenum">
              <a:rPr lang="ar-SA" altLang="en-US" sz="1000" smtClean="0"/>
              <a:pPr eaLnBrk="1" hangingPunct="1">
                <a:spcBef>
                  <a:spcPct val="0"/>
                </a:spcBef>
                <a:buClrTx/>
                <a:buSzTx/>
                <a:buFontTx/>
                <a:buNone/>
              </a:pPr>
              <a:t>60</a:t>
            </a:fld>
            <a:endParaRPr lang="en-US" altLang="en-US" sz="1000" smtClean="0"/>
          </a:p>
        </p:txBody>
      </p:sp>
      <p:sp>
        <p:nvSpPr>
          <p:cNvPr id="2062" name="Rectangle 2"/>
          <p:cNvSpPr>
            <a:spLocks noGrp="1" noChangeArrowheads="1"/>
          </p:cNvSpPr>
          <p:nvPr>
            <p:ph type="title"/>
          </p:nvPr>
        </p:nvSpPr>
        <p:spPr>
          <a:ln>
            <a:solidFill>
              <a:srgbClr val="CC00CC"/>
            </a:solidFill>
            <a:miter lim="800000"/>
            <a:headEnd/>
            <a:tailEnd/>
          </a:ln>
        </p:spPr>
        <p:txBody>
          <a:bodyPr>
            <a:normAutofit fontScale="90000"/>
          </a:bodyPr>
          <a:lstStyle/>
          <a:p>
            <a:pPr rtl="0" eaLnBrk="1" hangingPunct="1"/>
            <a:r>
              <a:rPr lang="en-US" altLang="en-US" u="sng" smtClean="0"/>
              <a:t>Phase Two</a:t>
            </a:r>
            <a:br>
              <a:rPr lang="en-US" altLang="en-US" u="sng" smtClean="0"/>
            </a:br>
            <a:r>
              <a:rPr lang="en-US" altLang="en-US" smtClean="0"/>
              <a:t>Diagnosing</a:t>
            </a:r>
          </a:p>
        </p:txBody>
      </p:sp>
      <p:graphicFrame>
        <p:nvGraphicFramePr>
          <p:cNvPr id="2" name="Diagram 1"/>
          <p:cNvGraphicFramePr/>
          <p:nvPr/>
        </p:nvGraphicFramePr>
        <p:xfrm>
          <a:off x="457200" y="1719263"/>
          <a:ext cx="8304213" cy="441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1186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3795"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3796"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82F2F468-A667-450F-BA9E-320327710584}" type="slidenum">
              <a:rPr lang="ar-SA" altLang="en-US" sz="1000" smtClean="0"/>
              <a:pPr eaLnBrk="1" hangingPunct="1">
                <a:spcBef>
                  <a:spcPct val="0"/>
                </a:spcBef>
                <a:buClrTx/>
                <a:buSzTx/>
                <a:buFontTx/>
                <a:buNone/>
              </a:pPr>
              <a:t>61</a:t>
            </a:fld>
            <a:endParaRPr lang="en-US" altLang="en-US" sz="1000" smtClean="0"/>
          </a:p>
        </p:txBody>
      </p:sp>
      <p:sp>
        <p:nvSpPr>
          <p:cNvPr id="33797"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Diagnosing</a:t>
            </a:r>
          </a:p>
        </p:txBody>
      </p:sp>
      <p:sp>
        <p:nvSpPr>
          <p:cNvPr id="33798"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Nurses use critical thinking skills to interpret the collected data, and to identify clients’ problems</a:t>
            </a:r>
          </a:p>
        </p:txBody>
      </p:sp>
    </p:spTree>
    <p:extLst>
      <p:ext uri="{BB962C8B-B14F-4D97-AF65-F5344CB8AC3E}">
        <p14:creationId xmlns:p14="http://schemas.microsoft.com/office/powerpoint/2010/main" val="123982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481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482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EA0C93D0-21D5-43F2-834B-5DFD09731390}" type="slidenum">
              <a:rPr lang="ar-SA" altLang="en-US" sz="1000" smtClean="0"/>
              <a:pPr eaLnBrk="1" hangingPunct="1">
                <a:spcBef>
                  <a:spcPct val="0"/>
                </a:spcBef>
                <a:buClrTx/>
                <a:buSzTx/>
                <a:buFontTx/>
                <a:buNone/>
              </a:pPr>
              <a:t>62</a:t>
            </a:fld>
            <a:endParaRPr lang="en-US" altLang="en-US" sz="1000" smtClean="0"/>
          </a:p>
        </p:txBody>
      </p:sp>
      <p:sp>
        <p:nvSpPr>
          <p:cNvPr id="34821" name="Rectangle 21"/>
          <p:cNvSpPr>
            <a:spLocks noGrp="1" noChangeArrowheads="1"/>
          </p:cNvSpPr>
          <p:nvPr>
            <p:ph type="title"/>
          </p:nvPr>
        </p:nvSpPr>
        <p:spPr>
          <a:ln>
            <a:solidFill>
              <a:srgbClr val="CC00CC"/>
            </a:solidFill>
            <a:miter lim="800000"/>
            <a:headEnd/>
            <a:tailEnd/>
          </a:ln>
        </p:spPr>
        <p:txBody>
          <a:bodyPr/>
          <a:lstStyle/>
          <a:p>
            <a:pPr algn="ctr" eaLnBrk="1" hangingPunct="1"/>
            <a:r>
              <a:rPr lang="en-US" altLang="en-US" sz="3500" b="0" smtClean="0">
                <a:latin typeface="Times New Roman" pitchFamily="18" charset="0"/>
                <a:cs typeface="Times New Roman" pitchFamily="18" charset="0"/>
              </a:rPr>
              <a:t>Differentiating Nursing Diagnosis versus Medical Diagnosis</a:t>
            </a:r>
          </a:p>
        </p:txBody>
      </p:sp>
      <p:graphicFrame>
        <p:nvGraphicFramePr>
          <p:cNvPr id="4" name="Content Placeholder 3"/>
          <p:cNvGraphicFramePr>
            <a:graphicFrameLocks noGrp="1"/>
          </p:cNvGraphicFramePr>
          <p:nvPr>
            <p:ph idx="1"/>
          </p:nvPr>
        </p:nvGraphicFramePr>
        <p:xfrm>
          <a:off x="457200" y="1719263"/>
          <a:ext cx="8229600" cy="4411663"/>
        </p:xfrm>
        <a:graphic>
          <a:graphicData uri="http://schemas.openxmlformats.org/drawingml/2006/table">
            <a:tbl>
              <a:tblPr/>
              <a:tblGrid>
                <a:gridCol w="4114800"/>
                <a:gridCol w="4114800"/>
              </a:tblGrid>
              <a:tr h="1028700">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en-US" sz="3000" b="1" i="0" u="none" strike="noStrike" cap="none" normalizeH="0" baseline="0" dirty="0" smtClean="0">
                          <a:ln>
                            <a:noFill/>
                          </a:ln>
                          <a:solidFill>
                            <a:schemeClr val="tx1"/>
                          </a:solidFill>
                          <a:effectLst/>
                          <a:latin typeface="Times New Roman" pitchFamily="18" charset="0"/>
                          <a:cs typeface="Times New Roman" pitchFamily="18" charset="0"/>
                        </a:rPr>
                        <a:t>Nursing Diagnosis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en-US" sz="3000" b="1" i="0" u="none" strike="noStrike" cap="none" normalizeH="0" baseline="0" smtClean="0">
                          <a:ln>
                            <a:noFill/>
                          </a:ln>
                          <a:solidFill>
                            <a:schemeClr val="tx1"/>
                          </a:solidFill>
                          <a:effectLst/>
                          <a:latin typeface="Times New Roman" pitchFamily="18" charset="0"/>
                          <a:cs typeface="Times New Roman" pitchFamily="18" charset="0"/>
                        </a:rPr>
                        <a:t>Medical Diagnosis</a:t>
                      </a:r>
                    </a:p>
                    <a:p>
                      <a:pPr marL="0" marR="0" lvl="0" indent="0" algn="r" defTabSz="914400" rtl="1"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n-US" altLang="en-US" sz="17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27113">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en-US" sz="2200" b="1"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altLang="en-US" sz="2200" b="0" i="0" u="none" strike="noStrike" cap="none" normalizeH="0" baseline="0" dirty="0" smtClean="0">
                          <a:ln>
                            <a:noFill/>
                          </a:ln>
                          <a:solidFill>
                            <a:srgbClr val="000000"/>
                          </a:solidFill>
                          <a:effectLst/>
                          <a:latin typeface="Times New Roman" pitchFamily="18" charset="0"/>
                          <a:cs typeface="Times New Roman" pitchFamily="18" charset="0"/>
                        </a:rPr>
                        <a:t> focus on unhealthy responses to health and illness.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en-US" sz="22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en-US" sz="2200" b="0" i="0" u="none" strike="noStrike" cap="none" normalizeH="0" baseline="0" smtClean="0">
                          <a:ln>
                            <a:noFill/>
                          </a:ln>
                          <a:solidFill>
                            <a:schemeClr val="tx1"/>
                          </a:solidFill>
                          <a:effectLst/>
                          <a:latin typeface="Times New Roman" pitchFamily="18" charset="0"/>
                          <a:cs typeface="Times New Roman" pitchFamily="18" charset="0"/>
                        </a:rPr>
                        <a:t>identify diseases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27150">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en-US" sz="22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en-US" sz="2200" b="0" i="0" u="none" strike="noStrike" cap="none" normalizeH="0" baseline="0" dirty="0" smtClean="0">
                          <a:ln>
                            <a:noFill/>
                          </a:ln>
                          <a:solidFill>
                            <a:srgbClr val="000000"/>
                          </a:solidFill>
                          <a:effectLst/>
                          <a:latin typeface="Times New Roman" pitchFamily="18" charset="0"/>
                          <a:cs typeface="Times New Roman" pitchFamily="18" charset="0"/>
                        </a:rPr>
                        <a:t>describe problems treated by nurses within the scope of independent nursing practice.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200" b="0" i="0" u="none" strike="noStrike" cap="none" normalizeH="0" baseline="0" dirty="0" smtClean="0">
                          <a:ln>
                            <a:noFill/>
                          </a:ln>
                          <a:solidFill>
                            <a:schemeClr val="tx1"/>
                          </a:solidFill>
                          <a:effectLst/>
                          <a:latin typeface="Times New Roman" pitchFamily="18" charset="0"/>
                          <a:cs typeface="Times New Roman" pitchFamily="18" charset="0"/>
                        </a:rPr>
                        <a:t>describe problems for which the physician directs the primary treatment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28700">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en-US" sz="2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altLang="en-US" sz="2200" b="0" i="0" u="none" strike="noStrike" cap="none" normalizeH="0" baseline="0" smtClean="0">
                          <a:ln>
                            <a:noFill/>
                          </a:ln>
                          <a:solidFill>
                            <a:srgbClr val="000000"/>
                          </a:solidFill>
                          <a:effectLst/>
                          <a:latin typeface="Times New Roman" pitchFamily="18" charset="0"/>
                          <a:cs typeface="Times New Roman" pitchFamily="18" charset="0"/>
                        </a:rPr>
                        <a:t>may change from day to day as the patient’s responses change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742950" indent="-285750"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1143000" indent="-228600"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1600200" indent="-228600" algn="r">
                        <a:spcBef>
                          <a:spcPct val="20000"/>
                        </a:spcBef>
                        <a:buClr>
                          <a:schemeClr val="tx2"/>
                        </a:buClr>
                        <a:buSzPct val="75000"/>
                        <a:buFont typeface="Wingdings" pitchFamily="2" charset="2"/>
                        <a:defRPr>
                          <a:solidFill>
                            <a:schemeClr val="tx1"/>
                          </a:solidFill>
                          <a:latin typeface="Arial" charset="0"/>
                          <a:cs typeface="Arial" charset="0"/>
                        </a:defRPr>
                      </a:lvl4pPr>
                      <a:lvl5pPr marL="2057400" indent="-2286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25146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9718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34290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886200" indent="-2286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ctr" defTabSz="914400" rtl="1"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alt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200" b="0" i="0" u="none" strike="noStrike" cap="none" normalizeH="0" baseline="0" dirty="0" smtClean="0">
                          <a:ln>
                            <a:noFill/>
                          </a:ln>
                          <a:solidFill>
                            <a:schemeClr val="tx1"/>
                          </a:solidFill>
                          <a:effectLst/>
                          <a:latin typeface="Times New Roman" pitchFamily="18" charset="0"/>
                          <a:cs typeface="Times New Roman" pitchFamily="18" charset="0"/>
                        </a:rPr>
                        <a:t>remains the same for as long as the disease is present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433361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584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584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0E93A95E-C11D-4526-B290-547C90A7BFB6}" type="slidenum">
              <a:rPr lang="ar-SA" altLang="en-US" sz="1000" smtClean="0"/>
              <a:pPr eaLnBrk="1" hangingPunct="1">
                <a:spcBef>
                  <a:spcPct val="0"/>
                </a:spcBef>
                <a:buClrTx/>
                <a:buSzTx/>
                <a:buFontTx/>
                <a:buNone/>
              </a:pPr>
              <a:t>63</a:t>
            </a:fld>
            <a:endParaRPr lang="en-US" altLang="en-US" sz="1000" smtClean="0"/>
          </a:p>
        </p:txBody>
      </p:sp>
      <p:sp>
        <p:nvSpPr>
          <p:cNvPr id="30722"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z="3500" smtClean="0"/>
              <a:t>Diagnosing</a:t>
            </a:r>
            <a:r>
              <a:rPr lang="en-US" altLang="en-US" sz="4000" smtClean="0">
                <a:solidFill>
                  <a:srgbClr val="FF3300"/>
                </a:solidFill>
              </a:rPr>
              <a:t> </a:t>
            </a:r>
            <a:br>
              <a:rPr lang="en-US" altLang="en-US" sz="4000" smtClean="0">
                <a:solidFill>
                  <a:srgbClr val="FF3300"/>
                </a:solidFill>
              </a:rPr>
            </a:br>
            <a:r>
              <a:rPr lang="en-US" altLang="en-US" sz="3600" smtClean="0">
                <a:solidFill>
                  <a:srgbClr val="FF3300"/>
                </a:solidFill>
              </a:rPr>
              <a:t>NANDA  </a:t>
            </a:r>
            <a:r>
              <a:rPr lang="en-US" altLang="en-US" sz="3600" smtClean="0">
                <a:solidFill>
                  <a:schemeClr val="tx1"/>
                </a:solidFill>
              </a:rPr>
              <a:t>nursing diagnosis</a:t>
            </a:r>
          </a:p>
        </p:txBody>
      </p:sp>
      <p:sp>
        <p:nvSpPr>
          <p:cNvPr id="30723" name="Rectangle 3"/>
          <p:cNvSpPr>
            <a:spLocks noGrp="1" noChangeArrowheads="1"/>
          </p:cNvSpPr>
          <p:nvPr>
            <p:ph type="body" idx="1"/>
          </p:nvPr>
        </p:nvSpPr>
        <p:spPr>
          <a:xfrm>
            <a:off x="457200" y="1719263"/>
            <a:ext cx="3178175" cy="4411662"/>
          </a:xfrm>
          <a:ln>
            <a:solidFill>
              <a:srgbClr val="CC00CC"/>
            </a:solidFill>
            <a:miter lim="800000"/>
            <a:headEnd/>
            <a:tailEnd/>
          </a:ln>
        </p:spPr>
        <p:txBody>
          <a:bodyPr/>
          <a:lstStyle/>
          <a:p>
            <a:pPr algn="l" rtl="0" eaLnBrk="1" hangingPunct="1">
              <a:lnSpc>
                <a:spcPct val="90000"/>
              </a:lnSpc>
            </a:pPr>
            <a:r>
              <a:rPr lang="en-US" altLang="en-US" sz="4400" smtClean="0">
                <a:solidFill>
                  <a:srgbClr val="FF3300"/>
                </a:solidFill>
              </a:rPr>
              <a:t>N</a:t>
            </a:r>
            <a:r>
              <a:rPr lang="en-US" altLang="en-US" sz="4400" smtClean="0"/>
              <a:t>orth </a:t>
            </a:r>
          </a:p>
          <a:p>
            <a:pPr algn="l" rtl="0" eaLnBrk="1" hangingPunct="1">
              <a:lnSpc>
                <a:spcPct val="90000"/>
              </a:lnSpc>
            </a:pPr>
            <a:r>
              <a:rPr lang="en-US" altLang="en-US" sz="4400" smtClean="0">
                <a:solidFill>
                  <a:srgbClr val="FF3300"/>
                </a:solidFill>
              </a:rPr>
              <a:t>A</a:t>
            </a:r>
            <a:r>
              <a:rPr lang="en-US" altLang="en-US" sz="4400" smtClean="0"/>
              <a:t>merican</a:t>
            </a:r>
          </a:p>
          <a:p>
            <a:pPr algn="l" rtl="0" eaLnBrk="1" hangingPunct="1">
              <a:lnSpc>
                <a:spcPct val="90000"/>
              </a:lnSpc>
            </a:pPr>
            <a:r>
              <a:rPr lang="en-US" altLang="en-US" sz="4400" smtClean="0">
                <a:solidFill>
                  <a:srgbClr val="FF3300"/>
                </a:solidFill>
              </a:rPr>
              <a:t>N</a:t>
            </a:r>
            <a:r>
              <a:rPr lang="en-US" altLang="en-US" sz="4400" smtClean="0"/>
              <a:t>ursing</a:t>
            </a:r>
          </a:p>
          <a:p>
            <a:pPr algn="l" rtl="0" eaLnBrk="1" hangingPunct="1">
              <a:lnSpc>
                <a:spcPct val="90000"/>
              </a:lnSpc>
            </a:pPr>
            <a:r>
              <a:rPr lang="en-US" altLang="en-US" sz="4400" smtClean="0">
                <a:solidFill>
                  <a:srgbClr val="FF3300"/>
                </a:solidFill>
              </a:rPr>
              <a:t>D</a:t>
            </a:r>
            <a:r>
              <a:rPr lang="en-US" altLang="en-US" sz="4400" smtClean="0"/>
              <a:t>iagnosis</a:t>
            </a:r>
          </a:p>
          <a:p>
            <a:pPr algn="l" rtl="0" eaLnBrk="1" hangingPunct="1">
              <a:lnSpc>
                <a:spcPct val="90000"/>
              </a:lnSpc>
            </a:pPr>
            <a:r>
              <a:rPr lang="en-US" altLang="en-US" sz="4400" smtClean="0">
                <a:solidFill>
                  <a:srgbClr val="FF3300"/>
                </a:solidFill>
              </a:rPr>
              <a:t>A</a:t>
            </a:r>
            <a:r>
              <a:rPr lang="en-US" altLang="en-US" sz="4400" smtClean="0"/>
              <a:t>ssociation</a:t>
            </a:r>
          </a:p>
        </p:txBody>
      </p:sp>
      <p:sp>
        <p:nvSpPr>
          <p:cNvPr id="35847" name="Rectangle 4"/>
          <p:cNvSpPr>
            <a:spLocks noChangeArrowheads="1"/>
          </p:cNvSpPr>
          <p:nvPr/>
        </p:nvSpPr>
        <p:spPr bwMode="auto">
          <a:xfrm>
            <a:off x="3779838" y="1557338"/>
            <a:ext cx="5184775" cy="4679950"/>
          </a:xfrm>
          <a:prstGeom prst="rect">
            <a:avLst/>
          </a:prstGeom>
          <a:solidFill>
            <a:schemeClr val="accent1"/>
          </a:soli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rtl="0" eaLnBrk="1" hangingPunct="1">
              <a:spcBef>
                <a:spcPct val="0"/>
              </a:spcBef>
              <a:buClrTx/>
              <a:buSzTx/>
              <a:buFontTx/>
              <a:buNone/>
            </a:pPr>
            <a:r>
              <a:rPr lang="en-US" altLang="en-US" sz="1800"/>
              <a:t>Purpose of NANDA is to define,</a:t>
            </a:r>
          </a:p>
          <a:p>
            <a:pPr algn="ctr" rtl="0" eaLnBrk="1" hangingPunct="1">
              <a:spcBef>
                <a:spcPct val="0"/>
              </a:spcBef>
              <a:buClrTx/>
              <a:buSzTx/>
              <a:buFontTx/>
              <a:buNone/>
            </a:pPr>
            <a:r>
              <a:rPr lang="en-US" altLang="en-US" sz="1800"/>
              <a:t> refine, and promote</a:t>
            </a:r>
          </a:p>
          <a:p>
            <a:pPr algn="ctr" rtl="0" eaLnBrk="1" hangingPunct="1">
              <a:spcBef>
                <a:spcPct val="0"/>
              </a:spcBef>
              <a:buClrTx/>
              <a:buSzTx/>
              <a:buFontTx/>
              <a:buNone/>
            </a:pPr>
            <a:r>
              <a:rPr lang="en-US" altLang="en-US" sz="1800"/>
              <a:t>Taxonomy of nursing diagnosis</a:t>
            </a:r>
          </a:p>
          <a:p>
            <a:pPr algn="ctr" rtl="0" eaLnBrk="1" hangingPunct="1">
              <a:spcBef>
                <a:spcPct val="0"/>
              </a:spcBef>
              <a:buClrTx/>
              <a:buSzTx/>
              <a:buFontTx/>
              <a:buNone/>
            </a:pPr>
            <a:endParaRPr lang="en-US" altLang="en-US" sz="1800"/>
          </a:p>
          <a:p>
            <a:pPr algn="ctr" rtl="0" eaLnBrk="1" hangingPunct="1">
              <a:spcBef>
                <a:spcPct val="0"/>
              </a:spcBef>
              <a:buClrTx/>
              <a:buSzTx/>
              <a:buFontTx/>
              <a:buNone/>
            </a:pPr>
            <a:r>
              <a:rPr lang="en-US" altLang="en-US" sz="3200" b="1" u="sng"/>
              <a:t>Assignment</a:t>
            </a:r>
          </a:p>
          <a:p>
            <a:pPr algn="ctr" rtl="0" eaLnBrk="1" hangingPunct="1">
              <a:spcBef>
                <a:spcPct val="0"/>
              </a:spcBef>
              <a:buClrTx/>
              <a:buSzTx/>
              <a:buFontTx/>
              <a:buNone/>
            </a:pPr>
            <a:r>
              <a:rPr lang="en-US" altLang="en-US" sz="3200" b="1"/>
              <a:t>Translate at least 15 </a:t>
            </a:r>
          </a:p>
          <a:p>
            <a:pPr algn="ctr" rtl="0" eaLnBrk="1" hangingPunct="1">
              <a:spcBef>
                <a:spcPct val="0"/>
              </a:spcBef>
              <a:buClrTx/>
              <a:buSzTx/>
              <a:buFontTx/>
              <a:buNone/>
            </a:pPr>
            <a:r>
              <a:rPr lang="en-US" altLang="en-US" sz="3200" b="1"/>
              <a:t>nursing </a:t>
            </a:r>
          </a:p>
          <a:p>
            <a:pPr algn="ctr" rtl="0" eaLnBrk="1" hangingPunct="1">
              <a:spcBef>
                <a:spcPct val="0"/>
              </a:spcBef>
              <a:buClrTx/>
              <a:buSzTx/>
              <a:buFontTx/>
              <a:buNone/>
            </a:pPr>
            <a:r>
              <a:rPr lang="en-US" altLang="en-US" sz="3200" b="1"/>
              <a:t>diagnosis</a:t>
            </a:r>
          </a:p>
          <a:p>
            <a:pPr algn="ctr" rtl="0" eaLnBrk="1" hangingPunct="1">
              <a:spcBef>
                <a:spcPct val="0"/>
              </a:spcBef>
              <a:buClrTx/>
              <a:buSzTx/>
              <a:buFontTx/>
              <a:buNone/>
            </a:pPr>
            <a:r>
              <a:rPr lang="en-US" altLang="en-US" sz="3200" b="1"/>
              <a:t> in to Arabic language</a:t>
            </a:r>
          </a:p>
        </p:txBody>
      </p:sp>
    </p:spTree>
    <p:extLst>
      <p:ext uri="{BB962C8B-B14F-4D97-AF65-F5344CB8AC3E}">
        <p14:creationId xmlns:p14="http://schemas.microsoft.com/office/powerpoint/2010/main" val="1595982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600">
                                          <p:stCondLst>
                                            <p:cond delay="0"/>
                                          </p:stCondLst>
                                        </p:cTn>
                                        <p:tgtEl>
                                          <p:spTgt spid="30722"/>
                                        </p:tgtEl>
                                      </p:cBhvr>
                                    </p:animEffect>
                                    <p:anim calcmode="lin" valueType="num">
                                      <p:cBhvr>
                                        <p:cTn id="8" dur="600" fill="hold">
                                          <p:stCondLst>
                                            <p:cond delay="0"/>
                                          </p:stCondLst>
                                        </p:cTn>
                                        <p:tgtEl>
                                          <p:spTgt spid="3072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072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072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0723">
                                            <p:bg/>
                                          </p:spTgt>
                                        </p:tgtEl>
                                        <p:attrNameLst>
                                          <p:attrName>style.visibility</p:attrName>
                                        </p:attrNameLst>
                                      </p:cBhvr>
                                      <p:to>
                                        <p:strVal val="visible"/>
                                      </p:to>
                                    </p:set>
                                    <p:animEffect transition="in" filter="slide(fromBottom)">
                                      <p:cBhvr>
                                        <p:cTn id="15" dur="500">
                                          <p:stCondLst>
                                            <p:cond delay="0"/>
                                          </p:stCondLst>
                                        </p:cTn>
                                        <p:tgtEl>
                                          <p:spTgt spid="30723">
                                            <p:bg/>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0723">
                                            <p:txEl>
                                              <p:pRg st="0" end="0"/>
                                            </p:txEl>
                                          </p:spTgt>
                                        </p:tgtEl>
                                        <p:attrNameLst>
                                          <p:attrName>style.visibility</p:attrName>
                                        </p:attrNameLst>
                                      </p:cBhvr>
                                      <p:to>
                                        <p:strVal val="visible"/>
                                      </p:to>
                                    </p:set>
                                    <p:animEffect transition="in" filter="slide(fromBottom)">
                                      <p:cBhvr>
                                        <p:cTn id="20" dur="500">
                                          <p:stCondLst>
                                            <p:cond delay="0"/>
                                          </p:stCondLst>
                                        </p:cTn>
                                        <p:tgtEl>
                                          <p:spTgt spid="3072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0723">
                                            <p:txEl>
                                              <p:pRg st="1" end="1"/>
                                            </p:txEl>
                                          </p:spTgt>
                                        </p:tgtEl>
                                        <p:attrNameLst>
                                          <p:attrName>style.visibility</p:attrName>
                                        </p:attrNameLst>
                                      </p:cBhvr>
                                      <p:to>
                                        <p:strVal val="visible"/>
                                      </p:to>
                                    </p:set>
                                    <p:animEffect transition="in" filter="slide(fromBottom)">
                                      <p:cBhvr>
                                        <p:cTn id="25" dur="500">
                                          <p:stCondLst>
                                            <p:cond delay="0"/>
                                          </p:stCondLst>
                                        </p:cTn>
                                        <p:tgtEl>
                                          <p:spTgt spid="3072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0723">
                                            <p:txEl>
                                              <p:pRg st="2" end="2"/>
                                            </p:txEl>
                                          </p:spTgt>
                                        </p:tgtEl>
                                        <p:attrNameLst>
                                          <p:attrName>style.visibility</p:attrName>
                                        </p:attrNameLst>
                                      </p:cBhvr>
                                      <p:to>
                                        <p:strVal val="visible"/>
                                      </p:to>
                                    </p:set>
                                    <p:animEffect transition="in" filter="slide(fromBottom)">
                                      <p:cBhvr>
                                        <p:cTn id="30" dur="500">
                                          <p:stCondLst>
                                            <p:cond delay="0"/>
                                          </p:stCondLst>
                                        </p:cTn>
                                        <p:tgtEl>
                                          <p:spTgt spid="3072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0723">
                                            <p:txEl>
                                              <p:pRg st="3" end="3"/>
                                            </p:txEl>
                                          </p:spTgt>
                                        </p:tgtEl>
                                        <p:attrNameLst>
                                          <p:attrName>style.visibility</p:attrName>
                                        </p:attrNameLst>
                                      </p:cBhvr>
                                      <p:to>
                                        <p:strVal val="visible"/>
                                      </p:to>
                                    </p:set>
                                    <p:animEffect transition="in" filter="slide(fromBottom)">
                                      <p:cBhvr>
                                        <p:cTn id="35" dur="500">
                                          <p:stCondLst>
                                            <p:cond delay="0"/>
                                          </p:stCondLst>
                                        </p:cTn>
                                        <p:tgtEl>
                                          <p:spTgt spid="3072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0723">
                                            <p:txEl>
                                              <p:pRg st="4" end="4"/>
                                            </p:txEl>
                                          </p:spTgt>
                                        </p:tgtEl>
                                        <p:attrNameLst>
                                          <p:attrName>style.visibility</p:attrName>
                                        </p:attrNameLst>
                                      </p:cBhvr>
                                      <p:to>
                                        <p:strVal val="visible"/>
                                      </p:to>
                                    </p:set>
                                    <p:animEffect transition="in" filter="slide(fromBottom)">
                                      <p:cBhvr>
                                        <p:cTn id="40" dur="500">
                                          <p:stCondLst>
                                            <p:cond delay="0"/>
                                          </p:stCondLst>
                                        </p:cTn>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686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686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0D3A6FC2-FC8C-479F-A501-83BFD58C7533}" type="slidenum">
              <a:rPr lang="ar-SA" altLang="en-US" sz="1000" smtClean="0"/>
              <a:pPr eaLnBrk="1" hangingPunct="1">
                <a:spcBef>
                  <a:spcPct val="0"/>
                </a:spcBef>
                <a:buClrTx/>
                <a:buSzTx/>
                <a:buFontTx/>
                <a:buNone/>
              </a:pPr>
              <a:t>64</a:t>
            </a:fld>
            <a:endParaRPr lang="en-US" altLang="en-US" sz="1000" smtClean="0"/>
          </a:p>
        </p:txBody>
      </p:sp>
      <p:sp>
        <p:nvSpPr>
          <p:cNvPr id="36869"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Diagnosing</a:t>
            </a:r>
          </a:p>
        </p:txBody>
      </p:sp>
      <p:sp>
        <p:nvSpPr>
          <p:cNvPr id="36870"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Guidelines for writing nursing diagnostic statements</a:t>
            </a:r>
          </a:p>
          <a:p>
            <a:pPr lvl="1" algn="l" rtl="0" eaLnBrk="1" hangingPunct="1"/>
            <a:r>
              <a:rPr lang="en-US" altLang="en-US" smtClean="0"/>
              <a:t>1. State in term of problem not a need</a:t>
            </a:r>
          </a:p>
          <a:p>
            <a:pPr lvl="1" algn="l" rtl="0" eaLnBrk="1" hangingPunct="1"/>
            <a:r>
              <a:rPr lang="en-US" altLang="en-US" smtClean="0"/>
              <a:t>2. Legally advisable</a:t>
            </a:r>
          </a:p>
          <a:p>
            <a:pPr lvl="1" algn="l" rtl="0" eaLnBrk="1" hangingPunct="1"/>
            <a:r>
              <a:rPr lang="en-US" altLang="en-US" smtClean="0"/>
              <a:t>3. Use non judgmental statements</a:t>
            </a:r>
          </a:p>
          <a:p>
            <a:pPr lvl="1" algn="l" rtl="0" eaLnBrk="1" hangingPunct="1"/>
            <a:r>
              <a:rPr lang="en-US" altLang="en-US" smtClean="0"/>
              <a:t>4. Use nursing terminology rather than medical 	  terminology</a:t>
            </a:r>
          </a:p>
        </p:txBody>
      </p:sp>
    </p:spTree>
    <p:extLst>
      <p:ext uri="{BB962C8B-B14F-4D97-AF65-F5344CB8AC3E}">
        <p14:creationId xmlns:p14="http://schemas.microsoft.com/office/powerpoint/2010/main" val="3754496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7891"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7892"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1D2435DA-FE48-4938-972F-8015712E008E}" type="slidenum">
              <a:rPr lang="ar-SA" altLang="en-US" sz="1000" smtClean="0"/>
              <a:pPr eaLnBrk="1" hangingPunct="1">
                <a:spcBef>
                  <a:spcPct val="0"/>
                </a:spcBef>
                <a:buClrTx/>
                <a:buSzTx/>
                <a:buFontTx/>
                <a:buNone/>
              </a:pPr>
              <a:t>65</a:t>
            </a:fld>
            <a:endParaRPr lang="en-US" altLang="en-US" sz="1000" smtClean="0"/>
          </a:p>
        </p:txBody>
      </p:sp>
      <p:sp>
        <p:nvSpPr>
          <p:cNvPr id="37893"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mtClean="0"/>
              <a:t>Diagnosing</a:t>
            </a:r>
            <a:br>
              <a:rPr lang="en-US" altLang="en-US" smtClean="0"/>
            </a:br>
            <a:r>
              <a:rPr lang="en-US" altLang="en-US" smtClean="0"/>
              <a:t>a. Analyzing Data </a:t>
            </a:r>
          </a:p>
        </p:txBody>
      </p:sp>
      <p:sp>
        <p:nvSpPr>
          <p:cNvPr id="37894"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Compare data against standards</a:t>
            </a:r>
          </a:p>
          <a:p>
            <a:pPr algn="l" rtl="0" eaLnBrk="1" hangingPunct="1"/>
            <a:r>
              <a:rPr lang="en-US" altLang="en-US" smtClean="0"/>
              <a:t>Cluster cues </a:t>
            </a:r>
          </a:p>
          <a:p>
            <a:pPr algn="l" rtl="0" eaLnBrk="1" hangingPunct="1"/>
            <a:r>
              <a:rPr lang="en-US" altLang="en-US" smtClean="0"/>
              <a:t>Identify gap or inconsistencies</a:t>
            </a:r>
          </a:p>
          <a:p>
            <a:pPr algn="l" rtl="0" eaLnBrk="1" hangingPunct="1">
              <a:buFont typeface="Wingdings" pitchFamily="2" charset="2"/>
              <a:buNone/>
            </a:pPr>
            <a:endParaRPr lang="en-US" altLang="en-US" smtClean="0"/>
          </a:p>
        </p:txBody>
      </p:sp>
    </p:spTree>
    <p:extLst>
      <p:ext uri="{BB962C8B-B14F-4D97-AF65-F5344CB8AC3E}">
        <p14:creationId xmlns:p14="http://schemas.microsoft.com/office/powerpoint/2010/main" val="3405585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8915"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8916"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9BBC033A-941F-44AA-B4F8-9F8B964E6D3F}" type="slidenum">
              <a:rPr lang="ar-SA" altLang="en-US" sz="1000" smtClean="0"/>
              <a:pPr eaLnBrk="1" hangingPunct="1">
                <a:spcBef>
                  <a:spcPct val="0"/>
                </a:spcBef>
                <a:buClrTx/>
                <a:buSzTx/>
                <a:buFontTx/>
                <a:buNone/>
              </a:pPr>
              <a:t>66</a:t>
            </a:fld>
            <a:endParaRPr lang="en-US" altLang="en-US" sz="1000" smtClean="0"/>
          </a:p>
        </p:txBody>
      </p:sp>
      <p:sp>
        <p:nvSpPr>
          <p:cNvPr id="38917"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mtClean="0"/>
              <a:t>Diagnosing</a:t>
            </a:r>
            <a:br>
              <a:rPr lang="en-US" altLang="en-US" smtClean="0"/>
            </a:br>
            <a:r>
              <a:rPr lang="en-US" altLang="en-US" smtClean="0"/>
              <a:t>B. Identify Health Problems</a:t>
            </a:r>
          </a:p>
        </p:txBody>
      </p:sp>
      <p:sp>
        <p:nvSpPr>
          <p:cNvPr id="38918"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Determine problems and risks</a:t>
            </a:r>
          </a:p>
          <a:p>
            <a:pPr algn="l" rtl="0" eaLnBrk="1" hangingPunct="1"/>
            <a:r>
              <a:rPr lang="en-US" altLang="en-US" smtClean="0"/>
              <a:t>Determine strength </a:t>
            </a:r>
          </a:p>
        </p:txBody>
      </p:sp>
    </p:spTree>
    <p:extLst>
      <p:ext uri="{BB962C8B-B14F-4D97-AF65-F5344CB8AC3E}">
        <p14:creationId xmlns:p14="http://schemas.microsoft.com/office/powerpoint/2010/main" val="3530736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993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3994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81A26B38-5F92-47DE-9303-43050E7A7B75}" type="slidenum">
              <a:rPr lang="ar-SA" altLang="en-US" sz="1000" smtClean="0"/>
              <a:pPr eaLnBrk="1" hangingPunct="1">
                <a:spcBef>
                  <a:spcPct val="0"/>
                </a:spcBef>
                <a:buClrTx/>
                <a:buSzTx/>
                <a:buFontTx/>
                <a:buNone/>
              </a:pPr>
              <a:t>67</a:t>
            </a:fld>
            <a:endParaRPr lang="en-US" altLang="en-US" sz="1000" smtClean="0"/>
          </a:p>
        </p:txBody>
      </p:sp>
      <p:sp>
        <p:nvSpPr>
          <p:cNvPr id="39941" name="Rectangle 2"/>
          <p:cNvSpPr>
            <a:spLocks noGrp="1" noChangeArrowheads="1"/>
          </p:cNvSpPr>
          <p:nvPr>
            <p:ph type="title"/>
          </p:nvPr>
        </p:nvSpPr>
        <p:spPr>
          <a:xfrm>
            <a:off x="457200" y="122238"/>
            <a:ext cx="8218488" cy="1295400"/>
          </a:xfrm>
          <a:ln>
            <a:solidFill>
              <a:srgbClr val="CC00CC"/>
            </a:solidFill>
            <a:miter lim="800000"/>
            <a:headEnd/>
            <a:tailEnd/>
          </a:ln>
        </p:spPr>
        <p:txBody>
          <a:bodyPr/>
          <a:lstStyle/>
          <a:p>
            <a:pPr eaLnBrk="1" hangingPunct="1"/>
            <a:r>
              <a:rPr lang="en-US" altLang="en-US" sz="3500" smtClean="0"/>
              <a:t>Diagnosing</a:t>
            </a:r>
            <a:br>
              <a:rPr lang="en-US" altLang="en-US" sz="3500" smtClean="0"/>
            </a:br>
            <a:r>
              <a:rPr lang="en-US" altLang="en-US" sz="3500" smtClean="0"/>
              <a:t>C. Formulate Diagnostic Statements </a:t>
            </a:r>
          </a:p>
        </p:txBody>
      </p:sp>
      <p:sp>
        <p:nvSpPr>
          <p:cNvPr id="39942" name="Rectangle 3"/>
          <p:cNvSpPr>
            <a:spLocks noGrp="1" noChangeArrowheads="1"/>
          </p:cNvSpPr>
          <p:nvPr>
            <p:ph type="body" idx="1"/>
          </p:nvPr>
        </p:nvSpPr>
        <p:spPr>
          <a:ln>
            <a:solidFill>
              <a:srgbClr val="CC00CC"/>
            </a:solidFill>
            <a:miter lim="800000"/>
            <a:headEnd/>
            <a:tailEnd/>
          </a:ln>
        </p:spPr>
        <p:txBody>
          <a:bodyPr/>
          <a:lstStyle/>
          <a:p>
            <a:pPr algn="l" rtl="0" eaLnBrk="1" hangingPunct="1">
              <a:lnSpc>
                <a:spcPct val="90000"/>
              </a:lnSpc>
            </a:pPr>
            <a:r>
              <a:rPr lang="en-US" altLang="en-US" sz="6800" smtClean="0"/>
              <a:t>P</a:t>
            </a:r>
            <a:r>
              <a:rPr lang="en-US" altLang="en-US" smtClean="0"/>
              <a:t>roblem (from NANDA list)  </a:t>
            </a:r>
          </a:p>
          <a:p>
            <a:pPr algn="l" rtl="0" eaLnBrk="1" hangingPunct="1">
              <a:lnSpc>
                <a:spcPct val="90000"/>
              </a:lnSpc>
            </a:pPr>
            <a:endParaRPr lang="en-US" altLang="en-US" smtClean="0"/>
          </a:p>
          <a:p>
            <a:pPr algn="l" rtl="0" eaLnBrk="1" hangingPunct="1">
              <a:lnSpc>
                <a:spcPct val="90000"/>
              </a:lnSpc>
            </a:pPr>
            <a:r>
              <a:rPr lang="en-US" altLang="en-US" sz="5600" smtClean="0"/>
              <a:t>E</a:t>
            </a:r>
            <a:r>
              <a:rPr lang="en-US" altLang="en-US" smtClean="0"/>
              <a:t>tiology</a:t>
            </a:r>
          </a:p>
          <a:p>
            <a:pPr algn="l" rtl="0" eaLnBrk="1" hangingPunct="1">
              <a:lnSpc>
                <a:spcPct val="90000"/>
              </a:lnSpc>
            </a:pPr>
            <a:endParaRPr lang="en-US" altLang="en-US" smtClean="0"/>
          </a:p>
          <a:p>
            <a:pPr algn="l" rtl="0" eaLnBrk="1" hangingPunct="1">
              <a:lnSpc>
                <a:spcPct val="90000"/>
              </a:lnSpc>
            </a:pPr>
            <a:r>
              <a:rPr lang="en-US" altLang="en-US" sz="5600" smtClean="0"/>
              <a:t>S</a:t>
            </a:r>
            <a:r>
              <a:rPr lang="en-US" altLang="en-US" smtClean="0"/>
              <a:t>ign and </a:t>
            </a:r>
            <a:r>
              <a:rPr lang="en-US" altLang="en-US" sz="7400" smtClean="0"/>
              <a:t>s</a:t>
            </a:r>
            <a:r>
              <a:rPr lang="en-US" altLang="en-US" smtClean="0"/>
              <a:t>ymptoms (manifestations)</a:t>
            </a:r>
          </a:p>
        </p:txBody>
      </p:sp>
    </p:spTree>
    <p:extLst>
      <p:ext uri="{BB962C8B-B14F-4D97-AF65-F5344CB8AC3E}">
        <p14:creationId xmlns:p14="http://schemas.microsoft.com/office/powerpoint/2010/main" val="2405831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096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4096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AB23BC4-8D92-42C1-B94F-A75EB2C057C7}" type="slidenum">
              <a:rPr lang="ar-SA" altLang="en-US" sz="1000" smtClean="0"/>
              <a:pPr eaLnBrk="1" hangingPunct="1">
                <a:spcBef>
                  <a:spcPct val="0"/>
                </a:spcBef>
                <a:buClrTx/>
                <a:buSzTx/>
                <a:buFontTx/>
                <a:buNone/>
              </a:pPr>
              <a:t>68</a:t>
            </a:fld>
            <a:endParaRPr lang="en-US" altLang="en-US" sz="1000" smtClean="0"/>
          </a:p>
        </p:txBody>
      </p:sp>
      <p:sp>
        <p:nvSpPr>
          <p:cNvPr id="40965" name="Rectangle 2"/>
          <p:cNvSpPr>
            <a:spLocks noGrp="1" noChangeArrowheads="1"/>
          </p:cNvSpPr>
          <p:nvPr>
            <p:ph type="title"/>
          </p:nvPr>
        </p:nvSpPr>
        <p:spPr>
          <a:xfrm>
            <a:off x="179388" y="188913"/>
            <a:ext cx="8424862" cy="1268412"/>
          </a:xfrm>
          <a:ln>
            <a:solidFill>
              <a:srgbClr val="CC00CC"/>
            </a:solidFill>
            <a:miter lim="800000"/>
            <a:headEnd/>
            <a:tailEnd/>
          </a:ln>
        </p:spPr>
        <p:txBody>
          <a:bodyPr/>
          <a:lstStyle/>
          <a:p>
            <a:pPr rtl="0" eaLnBrk="1" hangingPunct="1"/>
            <a:r>
              <a:rPr lang="en-US" altLang="en-US" sz="3500" smtClean="0"/>
              <a:t>Diagnosing</a:t>
            </a:r>
            <a:br>
              <a:rPr lang="en-US" altLang="en-US" sz="3500" smtClean="0"/>
            </a:br>
            <a:r>
              <a:rPr lang="en-US" altLang="en-US" sz="3500" smtClean="0"/>
              <a:t>Components of nursing Diagnosis</a:t>
            </a:r>
          </a:p>
        </p:txBody>
      </p:sp>
      <p:sp>
        <p:nvSpPr>
          <p:cNvPr id="40966" name="AutoShape 5"/>
          <p:cNvSpPr>
            <a:spLocks noChangeArrowheads="1"/>
          </p:cNvSpPr>
          <p:nvPr/>
        </p:nvSpPr>
        <p:spPr bwMode="auto">
          <a:xfrm>
            <a:off x="323850" y="1557338"/>
            <a:ext cx="3816350" cy="936625"/>
          </a:xfrm>
          <a:prstGeom prst="rightArrow">
            <a:avLst>
              <a:gd name="adj1" fmla="val 50000"/>
              <a:gd name="adj2" fmla="val 101864"/>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Diagnostic label, from NANDA list</a:t>
            </a:r>
          </a:p>
        </p:txBody>
      </p:sp>
      <p:sp>
        <p:nvSpPr>
          <p:cNvPr id="40967" name="AutoShape 7"/>
          <p:cNvSpPr>
            <a:spLocks noChangeArrowheads="1"/>
          </p:cNvSpPr>
          <p:nvPr/>
        </p:nvSpPr>
        <p:spPr bwMode="auto">
          <a:xfrm>
            <a:off x="323850" y="2565400"/>
            <a:ext cx="3743325" cy="1368425"/>
          </a:xfrm>
          <a:prstGeom prst="rightArrow">
            <a:avLst>
              <a:gd name="adj1" fmla="val 50000"/>
              <a:gd name="adj2" fmla="val 6838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Etiology (possible cause/s) </a:t>
            </a:r>
          </a:p>
        </p:txBody>
      </p:sp>
      <p:sp>
        <p:nvSpPr>
          <p:cNvPr id="40968" name="Rectangle 10"/>
          <p:cNvSpPr>
            <a:spLocks noChangeArrowheads="1"/>
          </p:cNvSpPr>
          <p:nvPr/>
        </p:nvSpPr>
        <p:spPr bwMode="auto">
          <a:xfrm>
            <a:off x="4859338" y="1628775"/>
            <a:ext cx="3671887" cy="7207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Constipation </a:t>
            </a:r>
          </a:p>
          <a:p>
            <a:pPr algn="ctr" eaLnBrk="1" hangingPunct="1">
              <a:spcBef>
                <a:spcPct val="0"/>
              </a:spcBef>
              <a:buClrTx/>
              <a:buSzTx/>
              <a:buFontTx/>
              <a:buNone/>
            </a:pPr>
            <a:r>
              <a:rPr lang="en-US" altLang="en-US" sz="1800"/>
              <a:t> </a:t>
            </a:r>
          </a:p>
        </p:txBody>
      </p:sp>
      <p:sp>
        <p:nvSpPr>
          <p:cNvPr id="40969" name="Rectangle 12"/>
          <p:cNvSpPr>
            <a:spLocks noChangeArrowheads="1"/>
          </p:cNvSpPr>
          <p:nvPr/>
        </p:nvSpPr>
        <p:spPr bwMode="auto">
          <a:xfrm>
            <a:off x="4859338" y="2924175"/>
            <a:ext cx="3671887" cy="10080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Related to  </a:t>
            </a:r>
          </a:p>
          <a:p>
            <a:pPr algn="ctr" eaLnBrk="1" hangingPunct="1">
              <a:spcBef>
                <a:spcPct val="0"/>
              </a:spcBef>
              <a:buClrTx/>
              <a:buSzTx/>
              <a:buFontTx/>
              <a:buNone/>
            </a:pPr>
            <a:r>
              <a:rPr lang="en-US" altLang="en-US" sz="1800"/>
              <a:t>effect of medication</a:t>
            </a:r>
          </a:p>
        </p:txBody>
      </p:sp>
      <p:sp>
        <p:nvSpPr>
          <p:cNvPr id="40970" name="Rectangle 13"/>
          <p:cNvSpPr>
            <a:spLocks noChangeArrowheads="1"/>
          </p:cNvSpPr>
          <p:nvPr/>
        </p:nvSpPr>
        <p:spPr bwMode="auto">
          <a:xfrm>
            <a:off x="4859338" y="4365625"/>
            <a:ext cx="3671887" cy="18002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As manifested by: decrease bowel </a:t>
            </a:r>
          </a:p>
          <a:p>
            <a:pPr algn="ctr" eaLnBrk="1" hangingPunct="1">
              <a:spcBef>
                <a:spcPct val="0"/>
              </a:spcBef>
              <a:buClrTx/>
              <a:buSzTx/>
              <a:buFontTx/>
              <a:buNone/>
            </a:pPr>
            <a:r>
              <a:rPr lang="en-US" altLang="en-US" sz="1800"/>
              <a:t>sounds</a:t>
            </a:r>
          </a:p>
          <a:p>
            <a:pPr algn="ctr" eaLnBrk="1" hangingPunct="1">
              <a:spcBef>
                <a:spcPct val="0"/>
              </a:spcBef>
              <a:buClrTx/>
              <a:buSzTx/>
              <a:buFontTx/>
              <a:buNone/>
            </a:pPr>
            <a:r>
              <a:rPr lang="en-US" altLang="en-US" sz="1800"/>
              <a:t>Patient’s verbalization,</a:t>
            </a:r>
          </a:p>
          <a:p>
            <a:pPr algn="ctr" eaLnBrk="1" hangingPunct="1">
              <a:spcBef>
                <a:spcPct val="0"/>
              </a:spcBef>
              <a:buClrTx/>
              <a:buSzTx/>
              <a:buFontTx/>
              <a:buNone/>
            </a:pPr>
            <a:r>
              <a:rPr lang="en-US" altLang="en-US" sz="1800"/>
              <a:t> solid abdomen </a:t>
            </a:r>
          </a:p>
        </p:txBody>
      </p:sp>
      <p:sp>
        <p:nvSpPr>
          <p:cNvPr id="40971" name="AutoShape 16"/>
          <p:cNvSpPr>
            <a:spLocks noChangeArrowheads="1"/>
          </p:cNvSpPr>
          <p:nvPr/>
        </p:nvSpPr>
        <p:spPr bwMode="auto">
          <a:xfrm>
            <a:off x="323850" y="4581525"/>
            <a:ext cx="3671888" cy="1511300"/>
          </a:xfrm>
          <a:prstGeom prst="rightArrow">
            <a:avLst>
              <a:gd name="adj1" fmla="val 50000"/>
              <a:gd name="adj2" fmla="val 607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Defining characteristics (cluster </a:t>
            </a:r>
          </a:p>
          <a:p>
            <a:pPr algn="ctr" eaLnBrk="1" hangingPunct="1">
              <a:spcBef>
                <a:spcPct val="0"/>
              </a:spcBef>
              <a:buClrTx/>
              <a:buSzTx/>
              <a:buFontTx/>
              <a:buNone/>
            </a:pPr>
            <a:r>
              <a:rPr lang="en-US" altLang="en-US" sz="1800"/>
              <a:t>of signs and symptoms)</a:t>
            </a:r>
          </a:p>
        </p:txBody>
      </p:sp>
      <p:sp>
        <p:nvSpPr>
          <p:cNvPr id="40972" name="Oval 17"/>
          <p:cNvSpPr>
            <a:spLocks noGrp="1" noChangeArrowheads="1"/>
          </p:cNvSpPr>
          <p:nvPr>
            <p:ph type="body" idx="1"/>
          </p:nvPr>
        </p:nvSpPr>
        <p:spPr>
          <a:xfrm>
            <a:off x="4140200" y="1557338"/>
            <a:ext cx="647700" cy="863600"/>
          </a:xfrm>
          <a:prstGeom prst="ellipse">
            <a:avLst/>
          </a:prstGeom>
          <a:solidFill>
            <a:srgbClr val="FFFF00"/>
          </a:solidFill>
          <a:ln cap="flat" algn="ctr">
            <a:solidFill>
              <a:schemeClr val="tx1"/>
            </a:solidFill>
            <a:round/>
            <a:headEnd/>
            <a:tailEnd/>
          </a:ln>
        </p:spPr>
        <p:txBody>
          <a:bodyPr>
            <a:normAutofit fontScale="92500" lnSpcReduction="20000"/>
          </a:bodyPr>
          <a:lstStyle/>
          <a:p>
            <a:pPr algn="ctr" eaLnBrk="1" hangingPunct="1">
              <a:lnSpc>
                <a:spcPct val="80000"/>
              </a:lnSpc>
              <a:spcBef>
                <a:spcPct val="0"/>
              </a:spcBef>
              <a:buClrTx/>
              <a:buSzTx/>
              <a:buFontTx/>
              <a:buNone/>
            </a:pPr>
            <a:r>
              <a:rPr lang="en-US" altLang="en-US" sz="5000" b="1" smtClean="0"/>
              <a:t>P</a:t>
            </a:r>
            <a:r>
              <a:rPr lang="en-US" altLang="en-US" sz="900" smtClean="0"/>
              <a:t> </a:t>
            </a:r>
          </a:p>
        </p:txBody>
      </p:sp>
      <p:sp>
        <p:nvSpPr>
          <p:cNvPr id="40973" name="Oval 18"/>
          <p:cNvSpPr>
            <a:spLocks noChangeArrowheads="1"/>
          </p:cNvSpPr>
          <p:nvPr/>
        </p:nvSpPr>
        <p:spPr bwMode="auto">
          <a:xfrm>
            <a:off x="4211638" y="2852738"/>
            <a:ext cx="576262" cy="863600"/>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692150" indent="-347663"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987425" indent="-293688"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281113" indent="-2921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1598613" indent="-315913"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0558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5130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29702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4274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4200" b="1"/>
              <a:t>E</a:t>
            </a:r>
            <a:r>
              <a:rPr lang="en-US" altLang="en-US"/>
              <a:t> </a:t>
            </a:r>
          </a:p>
        </p:txBody>
      </p:sp>
      <p:sp>
        <p:nvSpPr>
          <p:cNvPr id="40974" name="Oval 19"/>
          <p:cNvSpPr>
            <a:spLocks noChangeArrowheads="1"/>
          </p:cNvSpPr>
          <p:nvPr/>
        </p:nvSpPr>
        <p:spPr bwMode="auto">
          <a:xfrm>
            <a:off x="4140200" y="4797425"/>
            <a:ext cx="576263" cy="863600"/>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692150" indent="-347663"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987425" indent="-293688"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281113" indent="-2921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1598613" indent="-315913"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0558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5130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29702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4274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4200" b="1"/>
              <a:t>S</a:t>
            </a:r>
            <a:r>
              <a:rPr lang="en-US" altLang="en-US"/>
              <a:t> </a:t>
            </a:r>
          </a:p>
        </p:txBody>
      </p:sp>
    </p:spTree>
    <p:extLst>
      <p:ext uri="{BB962C8B-B14F-4D97-AF65-F5344CB8AC3E}">
        <p14:creationId xmlns:p14="http://schemas.microsoft.com/office/powerpoint/2010/main" val="37292803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198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4198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D937F905-654B-4886-AE28-87794F7F2E4B}" type="slidenum">
              <a:rPr lang="ar-SA" altLang="en-US" sz="1000" smtClean="0"/>
              <a:pPr eaLnBrk="1" hangingPunct="1">
                <a:spcBef>
                  <a:spcPct val="0"/>
                </a:spcBef>
                <a:buClrTx/>
                <a:buSzTx/>
                <a:buFontTx/>
                <a:buNone/>
              </a:pPr>
              <a:t>69</a:t>
            </a:fld>
            <a:endParaRPr lang="en-US" altLang="en-US" sz="1000" smtClean="0"/>
          </a:p>
        </p:txBody>
      </p:sp>
      <p:sp>
        <p:nvSpPr>
          <p:cNvPr id="41989" name="Rectangle 2"/>
          <p:cNvSpPr>
            <a:spLocks noGrp="1" noChangeArrowheads="1"/>
          </p:cNvSpPr>
          <p:nvPr>
            <p:ph type="title"/>
          </p:nvPr>
        </p:nvSpPr>
        <p:spPr>
          <a:xfrm>
            <a:off x="468313" y="188913"/>
            <a:ext cx="8280400" cy="1223962"/>
          </a:xfrm>
          <a:ln>
            <a:solidFill>
              <a:srgbClr val="CC00CC"/>
            </a:solidFill>
            <a:miter lim="800000"/>
            <a:headEnd/>
            <a:tailEnd/>
          </a:ln>
        </p:spPr>
        <p:txBody>
          <a:bodyPr/>
          <a:lstStyle/>
          <a:p>
            <a:pPr eaLnBrk="1" hangingPunct="1"/>
            <a:r>
              <a:rPr lang="en-US" altLang="en-US" sz="3500" smtClean="0"/>
              <a:t>Diagnosing</a:t>
            </a:r>
            <a:br>
              <a:rPr lang="en-US" altLang="en-US" sz="3500" smtClean="0"/>
            </a:br>
            <a:r>
              <a:rPr lang="en-US" altLang="en-US" sz="3500" smtClean="0"/>
              <a:t>Components of nursing Diagnosis</a:t>
            </a:r>
          </a:p>
        </p:txBody>
      </p:sp>
      <p:sp>
        <p:nvSpPr>
          <p:cNvPr id="41990" name="Rectangle 3"/>
          <p:cNvSpPr>
            <a:spLocks noGrp="1" noChangeArrowheads="1"/>
          </p:cNvSpPr>
          <p:nvPr>
            <p:ph type="body" idx="1"/>
          </p:nvPr>
        </p:nvSpPr>
        <p:spPr/>
        <p:txBody>
          <a:bodyPr/>
          <a:lstStyle/>
          <a:p>
            <a:pPr algn="l" rtl="0" eaLnBrk="1" hangingPunct="1">
              <a:buFont typeface="Wingdings" pitchFamily="2" charset="2"/>
              <a:buNone/>
            </a:pPr>
            <a:endParaRPr lang="en-US" altLang="en-US" dirty="0" smtClean="0"/>
          </a:p>
        </p:txBody>
      </p:sp>
      <p:sp>
        <p:nvSpPr>
          <p:cNvPr id="41991" name="AutoShape 4"/>
          <p:cNvSpPr>
            <a:spLocks noChangeArrowheads="1"/>
          </p:cNvSpPr>
          <p:nvPr/>
        </p:nvSpPr>
        <p:spPr bwMode="auto">
          <a:xfrm>
            <a:off x="323850" y="1557338"/>
            <a:ext cx="3816350" cy="936625"/>
          </a:xfrm>
          <a:prstGeom prst="rightArrow">
            <a:avLst>
              <a:gd name="adj1" fmla="val 50000"/>
              <a:gd name="adj2" fmla="val 101864"/>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dirty="0"/>
              <a:t>Diagnostic label, from NANDA list</a:t>
            </a:r>
          </a:p>
        </p:txBody>
      </p:sp>
      <p:sp>
        <p:nvSpPr>
          <p:cNvPr id="41992" name="AutoShape 5"/>
          <p:cNvSpPr>
            <a:spLocks noChangeArrowheads="1"/>
          </p:cNvSpPr>
          <p:nvPr/>
        </p:nvSpPr>
        <p:spPr bwMode="auto">
          <a:xfrm>
            <a:off x="323850" y="2708275"/>
            <a:ext cx="3743325" cy="1368425"/>
          </a:xfrm>
          <a:prstGeom prst="rightArrow">
            <a:avLst>
              <a:gd name="adj1" fmla="val 50000"/>
              <a:gd name="adj2" fmla="val 6838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Etiology (possible cause/s) </a:t>
            </a:r>
          </a:p>
        </p:txBody>
      </p:sp>
      <p:sp>
        <p:nvSpPr>
          <p:cNvPr id="41993" name="Rectangle 6"/>
          <p:cNvSpPr>
            <a:spLocks noChangeArrowheads="1"/>
          </p:cNvSpPr>
          <p:nvPr/>
        </p:nvSpPr>
        <p:spPr bwMode="auto">
          <a:xfrm>
            <a:off x="4859338" y="1628775"/>
            <a:ext cx="3671887" cy="7207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Fear  </a:t>
            </a:r>
          </a:p>
          <a:p>
            <a:pPr algn="ctr" eaLnBrk="1" hangingPunct="1">
              <a:spcBef>
                <a:spcPct val="0"/>
              </a:spcBef>
              <a:buClrTx/>
              <a:buSzTx/>
              <a:buFontTx/>
              <a:buNone/>
            </a:pPr>
            <a:r>
              <a:rPr lang="en-US" altLang="en-US" sz="1800"/>
              <a:t> </a:t>
            </a:r>
          </a:p>
        </p:txBody>
      </p:sp>
      <p:sp>
        <p:nvSpPr>
          <p:cNvPr id="41994" name="Rectangle 7"/>
          <p:cNvSpPr>
            <a:spLocks noChangeArrowheads="1"/>
          </p:cNvSpPr>
          <p:nvPr/>
        </p:nvSpPr>
        <p:spPr bwMode="auto">
          <a:xfrm>
            <a:off x="4859338" y="2924175"/>
            <a:ext cx="3671887" cy="1008063"/>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Related to disabling illness</a:t>
            </a:r>
          </a:p>
        </p:txBody>
      </p:sp>
      <p:sp>
        <p:nvSpPr>
          <p:cNvPr id="41995" name="Rectangle 8"/>
          <p:cNvSpPr>
            <a:spLocks noChangeArrowheads="1"/>
          </p:cNvSpPr>
          <p:nvPr/>
        </p:nvSpPr>
        <p:spPr bwMode="auto">
          <a:xfrm>
            <a:off x="4859338" y="4365625"/>
            <a:ext cx="3671887" cy="18002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As manifested by: crying, </a:t>
            </a:r>
          </a:p>
          <a:p>
            <a:pPr algn="ctr" eaLnBrk="1" hangingPunct="1">
              <a:spcBef>
                <a:spcPct val="0"/>
              </a:spcBef>
              <a:buClrTx/>
              <a:buSzTx/>
              <a:buFontTx/>
              <a:buNone/>
            </a:pPr>
            <a:r>
              <a:rPr lang="en-US" altLang="en-US" sz="1800"/>
              <a:t>Aggression, increase breath rate,</a:t>
            </a:r>
          </a:p>
          <a:p>
            <a:pPr algn="ctr" eaLnBrk="1" hangingPunct="1">
              <a:spcBef>
                <a:spcPct val="0"/>
              </a:spcBef>
              <a:buClrTx/>
              <a:buSzTx/>
              <a:buFontTx/>
              <a:buNone/>
            </a:pPr>
            <a:r>
              <a:rPr lang="en-US" altLang="en-US" sz="1800"/>
              <a:t> </a:t>
            </a:r>
          </a:p>
        </p:txBody>
      </p:sp>
      <p:sp>
        <p:nvSpPr>
          <p:cNvPr id="41996" name="AutoShape 9"/>
          <p:cNvSpPr>
            <a:spLocks noChangeArrowheads="1"/>
          </p:cNvSpPr>
          <p:nvPr/>
        </p:nvSpPr>
        <p:spPr bwMode="auto">
          <a:xfrm>
            <a:off x="323850" y="4581525"/>
            <a:ext cx="3671888" cy="1511300"/>
          </a:xfrm>
          <a:prstGeom prst="rightArrow">
            <a:avLst>
              <a:gd name="adj1" fmla="val 50000"/>
              <a:gd name="adj2" fmla="val 607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800"/>
              <a:t>Defining characteristics (cluster </a:t>
            </a:r>
          </a:p>
          <a:p>
            <a:pPr algn="ctr" eaLnBrk="1" hangingPunct="1">
              <a:spcBef>
                <a:spcPct val="0"/>
              </a:spcBef>
              <a:buClrTx/>
              <a:buSzTx/>
              <a:buFontTx/>
              <a:buNone/>
            </a:pPr>
            <a:r>
              <a:rPr lang="en-US" altLang="en-US" sz="1800"/>
              <a:t>of signs and symptoms)</a:t>
            </a:r>
          </a:p>
        </p:txBody>
      </p:sp>
      <p:sp>
        <p:nvSpPr>
          <p:cNvPr id="41997" name="Oval 11"/>
          <p:cNvSpPr>
            <a:spLocks noChangeArrowheads="1"/>
          </p:cNvSpPr>
          <p:nvPr/>
        </p:nvSpPr>
        <p:spPr bwMode="auto">
          <a:xfrm>
            <a:off x="4140200" y="1628775"/>
            <a:ext cx="576263" cy="936625"/>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4000" b="1"/>
              <a:t>P</a:t>
            </a:r>
            <a:r>
              <a:rPr lang="en-US" altLang="en-US" sz="1800" b="1"/>
              <a:t> </a:t>
            </a:r>
          </a:p>
        </p:txBody>
      </p:sp>
      <p:sp>
        <p:nvSpPr>
          <p:cNvPr id="41998" name="Oval 12"/>
          <p:cNvSpPr>
            <a:spLocks noChangeArrowheads="1"/>
          </p:cNvSpPr>
          <p:nvPr/>
        </p:nvSpPr>
        <p:spPr bwMode="auto">
          <a:xfrm>
            <a:off x="4211638" y="2924175"/>
            <a:ext cx="576262" cy="936625"/>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4000" b="1"/>
              <a:t>E</a:t>
            </a:r>
            <a:r>
              <a:rPr lang="en-US" altLang="en-US" sz="4000"/>
              <a:t> </a:t>
            </a:r>
          </a:p>
        </p:txBody>
      </p:sp>
      <p:sp>
        <p:nvSpPr>
          <p:cNvPr id="41999" name="Oval 13"/>
          <p:cNvSpPr>
            <a:spLocks noChangeArrowheads="1"/>
          </p:cNvSpPr>
          <p:nvPr/>
        </p:nvSpPr>
        <p:spPr bwMode="auto">
          <a:xfrm>
            <a:off x="4067175" y="4868863"/>
            <a:ext cx="576263" cy="936625"/>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4400" b="1"/>
              <a:t>S</a:t>
            </a:r>
            <a:r>
              <a:rPr lang="en-US" altLang="en-US" sz="1800" b="1"/>
              <a:t> </a:t>
            </a:r>
          </a:p>
        </p:txBody>
      </p:sp>
    </p:spTree>
    <p:extLst>
      <p:ext uri="{BB962C8B-B14F-4D97-AF65-F5344CB8AC3E}">
        <p14:creationId xmlns:p14="http://schemas.microsoft.com/office/powerpoint/2010/main" val="2010291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interview</a:t>
            </a:r>
            <a:endParaRPr lang="en-US" dirty="0"/>
          </a:p>
        </p:txBody>
      </p:sp>
      <p:sp>
        <p:nvSpPr>
          <p:cNvPr id="3" name="Content Placeholder 2"/>
          <p:cNvSpPr>
            <a:spLocks noGrp="1"/>
          </p:cNvSpPr>
          <p:nvPr>
            <p:ph idx="1"/>
          </p:nvPr>
        </p:nvSpPr>
        <p:spPr/>
        <p:txBody>
          <a:bodyPr/>
          <a:lstStyle/>
          <a:p>
            <a:r>
              <a:rPr lang="en-US" altLang="en-US" sz="2100" b="1" dirty="0" smtClean="0"/>
              <a:t>The opening</a:t>
            </a:r>
            <a:r>
              <a:rPr lang="en-US" altLang="en-US" sz="2100" dirty="0" smtClean="0"/>
              <a:t> (introduction)</a:t>
            </a:r>
          </a:p>
          <a:p>
            <a:pPr lvl="1"/>
            <a:r>
              <a:rPr lang="en-US" altLang="en-US" sz="2000" dirty="0" smtClean="0"/>
              <a:t>To establish rapport and trust</a:t>
            </a:r>
          </a:p>
          <a:p>
            <a:pPr lvl="1"/>
            <a:r>
              <a:rPr lang="en-US" altLang="en-US" sz="2000" dirty="0" smtClean="0"/>
              <a:t>Orient interviewees</a:t>
            </a:r>
          </a:p>
          <a:p>
            <a:pPr lvl="1"/>
            <a:r>
              <a:rPr lang="en-US" altLang="en-US" sz="2000" dirty="0" smtClean="0"/>
              <a:t>Verbal consent </a:t>
            </a:r>
          </a:p>
          <a:p>
            <a:r>
              <a:rPr lang="en-US" altLang="en-US" sz="2100" b="1" dirty="0" smtClean="0"/>
              <a:t>The body</a:t>
            </a:r>
          </a:p>
          <a:p>
            <a:pPr lvl="1"/>
            <a:r>
              <a:rPr lang="en-US" altLang="en-US" sz="2000" dirty="0" smtClean="0"/>
              <a:t>Collect data</a:t>
            </a:r>
          </a:p>
          <a:p>
            <a:r>
              <a:rPr lang="en-US" altLang="en-US" sz="2100" b="1" dirty="0" smtClean="0"/>
              <a:t>3. Closing</a:t>
            </a:r>
          </a:p>
          <a:p>
            <a:pPr lvl="1"/>
            <a:r>
              <a:rPr lang="en-US" altLang="en-US" sz="2000" dirty="0" smtClean="0"/>
              <a:t>Answer questions</a:t>
            </a:r>
          </a:p>
          <a:p>
            <a:pPr lvl="1"/>
            <a:r>
              <a:rPr lang="en-US" altLang="en-US" sz="2000" dirty="0" smtClean="0"/>
              <a:t>Thank patient</a:t>
            </a:r>
          </a:p>
          <a:p>
            <a:pPr lvl="1"/>
            <a:r>
              <a:rPr lang="en-US" altLang="en-US" sz="2000" dirty="0" smtClean="0"/>
              <a:t>Plan for next meeting</a:t>
            </a:r>
          </a:p>
          <a:p>
            <a:pPr lvl="1"/>
            <a:r>
              <a:rPr lang="en-US" altLang="en-US" sz="2000" dirty="0" smtClean="0"/>
              <a:t>Make Summary</a:t>
            </a:r>
          </a:p>
          <a:p>
            <a:endParaRPr lang="en-US" dirty="0"/>
          </a:p>
        </p:txBody>
      </p:sp>
    </p:spTree>
    <p:extLst>
      <p:ext uri="{BB962C8B-B14F-4D97-AF65-F5344CB8AC3E}">
        <p14:creationId xmlns:p14="http://schemas.microsoft.com/office/powerpoint/2010/main" val="2253388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3011"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43012"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2A735AAF-833C-4FED-A08A-42A96A0E1A10}" type="slidenum">
              <a:rPr lang="ar-SA" altLang="en-US" sz="1000" smtClean="0"/>
              <a:pPr eaLnBrk="1" hangingPunct="1">
                <a:spcBef>
                  <a:spcPct val="0"/>
                </a:spcBef>
                <a:buClrTx/>
                <a:buSzTx/>
                <a:buFontTx/>
                <a:buNone/>
              </a:pPr>
              <a:t>70</a:t>
            </a:fld>
            <a:endParaRPr lang="en-US" altLang="en-US" sz="1000" smtClean="0"/>
          </a:p>
        </p:txBody>
      </p:sp>
      <p:sp>
        <p:nvSpPr>
          <p:cNvPr id="43013"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Diagnosing</a:t>
            </a:r>
          </a:p>
        </p:txBody>
      </p:sp>
      <p:sp>
        <p:nvSpPr>
          <p:cNvPr id="43014" name="Rectangle 3"/>
          <p:cNvSpPr>
            <a:spLocks noGrp="1" noChangeArrowheads="1"/>
          </p:cNvSpPr>
          <p:nvPr>
            <p:ph type="body" idx="1"/>
          </p:nvPr>
        </p:nvSpPr>
        <p:spPr>
          <a:ln>
            <a:solidFill>
              <a:srgbClr val="CC00CC"/>
            </a:solidFill>
            <a:miter lim="800000"/>
            <a:headEnd/>
            <a:tailEnd/>
          </a:ln>
        </p:spPr>
        <p:txBody>
          <a:bodyPr>
            <a:normAutofit lnSpcReduction="10000"/>
          </a:bodyPr>
          <a:lstStyle/>
          <a:p>
            <a:pPr algn="l" rtl="0" eaLnBrk="1" hangingPunct="1"/>
            <a:r>
              <a:rPr lang="en-US" altLang="en-US" smtClean="0"/>
              <a:t>NANDA Nursing Diagnosis Could Include qualifier</a:t>
            </a:r>
          </a:p>
          <a:p>
            <a:pPr algn="l" rtl="0" eaLnBrk="1" hangingPunct="1">
              <a:buFont typeface="Wingdings" pitchFamily="2" charset="2"/>
              <a:buNone/>
            </a:pPr>
            <a:r>
              <a:rPr lang="en-US" altLang="en-US" u="sng" smtClean="0"/>
              <a:t>Such as</a:t>
            </a:r>
          </a:p>
          <a:p>
            <a:pPr algn="l" rtl="0" eaLnBrk="1" hangingPunct="1"/>
            <a:r>
              <a:rPr lang="en-US" altLang="en-US" smtClean="0"/>
              <a:t>Deficit</a:t>
            </a:r>
          </a:p>
          <a:p>
            <a:pPr algn="l" rtl="0" eaLnBrk="1" hangingPunct="1"/>
            <a:r>
              <a:rPr lang="en-US" altLang="en-US" smtClean="0"/>
              <a:t>Impaired</a:t>
            </a:r>
          </a:p>
          <a:p>
            <a:pPr algn="l" rtl="0" eaLnBrk="1" hangingPunct="1"/>
            <a:r>
              <a:rPr lang="en-US" altLang="en-US" smtClean="0"/>
              <a:t>Decreased </a:t>
            </a:r>
          </a:p>
          <a:p>
            <a:pPr algn="l" rtl="0" eaLnBrk="1" hangingPunct="1"/>
            <a:r>
              <a:rPr lang="en-US" altLang="en-US" smtClean="0"/>
              <a:t>In effective</a:t>
            </a:r>
          </a:p>
          <a:p>
            <a:pPr algn="l" rtl="0" eaLnBrk="1" hangingPunct="1">
              <a:buFont typeface="Wingdings" pitchFamily="2" charset="2"/>
              <a:buNone/>
            </a:pPr>
            <a:r>
              <a:rPr lang="en-US" altLang="en-US" smtClean="0"/>
              <a:t> </a:t>
            </a:r>
          </a:p>
        </p:txBody>
      </p:sp>
      <p:sp>
        <p:nvSpPr>
          <p:cNvPr id="43015" name="Rectangle 4"/>
          <p:cNvSpPr>
            <a:spLocks noChangeArrowheads="1"/>
          </p:cNvSpPr>
          <p:nvPr/>
        </p:nvSpPr>
        <p:spPr bwMode="auto">
          <a:xfrm>
            <a:off x="3563938" y="2276475"/>
            <a:ext cx="4752975" cy="3600450"/>
          </a:xfrm>
          <a:prstGeom prst="rect">
            <a:avLst/>
          </a:prstGeom>
          <a:solidFill>
            <a:schemeClr val="accent1"/>
          </a:solidFill>
          <a:ln w="9525"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endParaRPr lang="en-US" altLang="en-US" sz="2400" b="1"/>
          </a:p>
          <a:p>
            <a:pPr algn="l" eaLnBrk="1" hangingPunct="1">
              <a:spcBef>
                <a:spcPct val="0"/>
              </a:spcBef>
              <a:buClrTx/>
              <a:buSzTx/>
              <a:buFontTx/>
              <a:buNone/>
            </a:pPr>
            <a:endParaRPr lang="en-US" altLang="en-US" sz="2400" b="1"/>
          </a:p>
          <a:p>
            <a:pPr algn="l" eaLnBrk="1" hangingPunct="1">
              <a:spcBef>
                <a:spcPct val="0"/>
              </a:spcBef>
              <a:buClrTx/>
              <a:buSzTx/>
              <a:buFontTx/>
              <a:buNone/>
            </a:pPr>
            <a:r>
              <a:rPr lang="en-US" altLang="en-US" sz="2400" b="1"/>
              <a:t>Examples</a:t>
            </a:r>
          </a:p>
          <a:p>
            <a:pPr algn="l" eaLnBrk="1" hangingPunct="1">
              <a:spcBef>
                <a:spcPct val="0"/>
              </a:spcBef>
              <a:buClrTx/>
              <a:buSzTx/>
              <a:buFontTx/>
              <a:buNone/>
            </a:pPr>
            <a:endParaRPr lang="en-US" altLang="en-US" sz="1800"/>
          </a:p>
          <a:p>
            <a:pPr algn="l" eaLnBrk="1" hangingPunct="1">
              <a:spcBef>
                <a:spcPct val="0"/>
              </a:spcBef>
              <a:buClrTx/>
              <a:buSzTx/>
              <a:buFontTx/>
              <a:buNone/>
            </a:pPr>
            <a:endParaRPr lang="en-US" altLang="en-US" sz="1800"/>
          </a:p>
          <a:p>
            <a:pPr algn="l" eaLnBrk="1" hangingPunct="1">
              <a:spcBef>
                <a:spcPct val="0"/>
              </a:spcBef>
              <a:buClrTx/>
              <a:buSzTx/>
              <a:buFontTx/>
              <a:buNone/>
            </a:pPr>
            <a:endParaRPr lang="en-US" altLang="en-US" sz="1800"/>
          </a:p>
          <a:p>
            <a:pPr algn="l" eaLnBrk="1" hangingPunct="1">
              <a:spcBef>
                <a:spcPct val="0"/>
              </a:spcBef>
              <a:buClrTx/>
              <a:buSzTx/>
              <a:buFontTx/>
              <a:buNone/>
            </a:pPr>
            <a:r>
              <a:rPr lang="en-US" altLang="en-US" sz="1800" b="1"/>
              <a:t>Fluid volume deficit</a:t>
            </a:r>
          </a:p>
          <a:p>
            <a:pPr algn="l" eaLnBrk="1" hangingPunct="1">
              <a:spcBef>
                <a:spcPct val="0"/>
              </a:spcBef>
              <a:buClrTx/>
              <a:buSzTx/>
              <a:buFontTx/>
              <a:buNone/>
            </a:pPr>
            <a:endParaRPr lang="en-US" altLang="en-US" sz="1800" b="1"/>
          </a:p>
          <a:p>
            <a:pPr algn="l" eaLnBrk="1" hangingPunct="1">
              <a:spcBef>
                <a:spcPct val="0"/>
              </a:spcBef>
              <a:buClrTx/>
              <a:buSzTx/>
              <a:buFontTx/>
              <a:buNone/>
            </a:pPr>
            <a:r>
              <a:rPr lang="en-US" altLang="en-US" sz="1800" b="1"/>
              <a:t>Impaired verbal communication</a:t>
            </a:r>
          </a:p>
          <a:p>
            <a:pPr algn="l" eaLnBrk="1" hangingPunct="1">
              <a:spcBef>
                <a:spcPct val="0"/>
              </a:spcBef>
              <a:buClrTx/>
              <a:buSzTx/>
              <a:buFontTx/>
              <a:buNone/>
            </a:pPr>
            <a:endParaRPr lang="en-US" altLang="en-US" sz="1800" b="1"/>
          </a:p>
          <a:p>
            <a:pPr algn="l" eaLnBrk="1" hangingPunct="1">
              <a:spcBef>
                <a:spcPct val="0"/>
              </a:spcBef>
              <a:buClrTx/>
              <a:buSzTx/>
              <a:buFontTx/>
              <a:buNone/>
            </a:pPr>
            <a:r>
              <a:rPr lang="en-US" altLang="en-US" sz="1800" b="1"/>
              <a:t>Decreased cardiac output</a:t>
            </a:r>
          </a:p>
          <a:p>
            <a:pPr algn="l" eaLnBrk="1" hangingPunct="1">
              <a:spcBef>
                <a:spcPct val="0"/>
              </a:spcBef>
              <a:buClrTx/>
              <a:buSzTx/>
              <a:buFontTx/>
              <a:buNone/>
            </a:pPr>
            <a:endParaRPr lang="en-US" altLang="en-US" sz="1800" b="1"/>
          </a:p>
          <a:p>
            <a:pPr algn="l" eaLnBrk="1" hangingPunct="1">
              <a:spcBef>
                <a:spcPct val="0"/>
              </a:spcBef>
              <a:buClrTx/>
              <a:buSzTx/>
              <a:buFontTx/>
              <a:buNone/>
            </a:pPr>
            <a:r>
              <a:rPr lang="en-US" altLang="en-US" sz="1800" b="1"/>
              <a:t>In effective breathing pattern</a:t>
            </a:r>
          </a:p>
          <a:p>
            <a:pPr algn="l" eaLnBrk="1" hangingPunct="1">
              <a:spcBef>
                <a:spcPct val="0"/>
              </a:spcBef>
              <a:buClrTx/>
              <a:buSzTx/>
              <a:buFontTx/>
              <a:buNone/>
            </a:pPr>
            <a:endParaRPr lang="en-US" altLang="en-US" sz="1800"/>
          </a:p>
          <a:p>
            <a:pPr algn="l" eaLnBrk="1" hangingPunct="1">
              <a:spcBef>
                <a:spcPct val="0"/>
              </a:spcBef>
              <a:buClrTx/>
              <a:buSzTx/>
              <a:buFontTx/>
              <a:buNone/>
            </a:pPr>
            <a:endParaRPr lang="en-US" altLang="en-US" sz="1800"/>
          </a:p>
        </p:txBody>
      </p:sp>
    </p:spTree>
    <p:extLst>
      <p:ext uri="{BB962C8B-B14F-4D97-AF65-F5344CB8AC3E}">
        <p14:creationId xmlns:p14="http://schemas.microsoft.com/office/powerpoint/2010/main" val="7270294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4035"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44036"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F14A17BB-BF07-464D-B7C3-9677658D436A}" type="slidenum">
              <a:rPr lang="ar-SA" altLang="en-US" sz="1000" smtClean="0"/>
              <a:pPr eaLnBrk="1" hangingPunct="1">
                <a:spcBef>
                  <a:spcPct val="0"/>
                </a:spcBef>
                <a:buClrTx/>
                <a:buSzTx/>
                <a:buFontTx/>
                <a:buNone/>
              </a:pPr>
              <a:t>71</a:t>
            </a:fld>
            <a:endParaRPr lang="en-US" altLang="en-US" sz="1000" smtClean="0"/>
          </a:p>
        </p:txBody>
      </p:sp>
      <p:sp>
        <p:nvSpPr>
          <p:cNvPr id="44037" name="Rectangle 2"/>
          <p:cNvSpPr>
            <a:spLocks noGrp="1" noChangeArrowheads="1"/>
          </p:cNvSpPr>
          <p:nvPr>
            <p:ph type="title"/>
          </p:nvPr>
        </p:nvSpPr>
        <p:spPr>
          <a:xfrm>
            <a:off x="539750" y="188913"/>
            <a:ext cx="7543800" cy="1295400"/>
          </a:xfrm>
          <a:ln>
            <a:solidFill>
              <a:srgbClr val="CC00CC"/>
            </a:solidFill>
            <a:miter lim="800000"/>
            <a:headEnd/>
            <a:tailEnd/>
          </a:ln>
        </p:spPr>
        <p:txBody>
          <a:bodyPr>
            <a:normAutofit fontScale="90000"/>
          </a:bodyPr>
          <a:lstStyle/>
          <a:p>
            <a:pPr eaLnBrk="1" hangingPunct="1"/>
            <a:r>
              <a:rPr lang="en-US" altLang="en-US" smtClean="0"/>
              <a:t>Diagnosing </a:t>
            </a:r>
            <a:br>
              <a:rPr lang="en-US" altLang="en-US" smtClean="0"/>
            </a:br>
            <a:r>
              <a:rPr lang="en-US" altLang="en-US" smtClean="0"/>
              <a:t>Types of Nursing Diagnosis</a:t>
            </a:r>
          </a:p>
        </p:txBody>
      </p:sp>
      <p:sp>
        <p:nvSpPr>
          <p:cNvPr id="44038" name="Rectangle 3"/>
          <p:cNvSpPr>
            <a:spLocks noGrp="1" noChangeArrowheads="1"/>
          </p:cNvSpPr>
          <p:nvPr>
            <p:ph type="body" idx="1"/>
          </p:nvPr>
        </p:nvSpPr>
        <p:spPr>
          <a:xfrm>
            <a:off x="395288" y="1844675"/>
            <a:ext cx="8229600" cy="3438525"/>
          </a:xfrm>
          <a:ln>
            <a:solidFill>
              <a:srgbClr val="CC00CC"/>
            </a:solidFill>
            <a:miter lim="800000"/>
            <a:headEnd/>
            <a:tailEnd/>
          </a:ln>
        </p:spPr>
        <p:txBody>
          <a:bodyPr/>
          <a:lstStyle/>
          <a:p>
            <a:pPr algn="l" rtl="0" eaLnBrk="1" hangingPunct="1">
              <a:lnSpc>
                <a:spcPct val="80000"/>
              </a:lnSpc>
            </a:pPr>
            <a:r>
              <a:rPr lang="en-US" altLang="en-US" sz="2800" smtClean="0"/>
              <a:t>An </a:t>
            </a:r>
            <a:r>
              <a:rPr lang="en-US" altLang="en-US" sz="2800" b="1" u="sng" smtClean="0">
                <a:solidFill>
                  <a:srgbClr val="FF3300"/>
                </a:solidFill>
              </a:rPr>
              <a:t>Actual</a:t>
            </a:r>
            <a:r>
              <a:rPr lang="en-US" altLang="en-US" sz="2800" smtClean="0"/>
              <a:t> diagnosis</a:t>
            </a:r>
          </a:p>
          <a:p>
            <a:pPr lvl="1" algn="l" rtl="0" eaLnBrk="1" hangingPunct="1">
              <a:lnSpc>
                <a:spcPct val="80000"/>
              </a:lnSpc>
            </a:pPr>
            <a:r>
              <a:rPr lang="en-US" altLang="en-US" sz="2400" smtClean="0"/>
              <a:t>Problems present at the time of assessment</a:t>
            </a:r>
          </a:p>
          <a:p>
            <a:pPr algn="l" rtl="0" eaLnBrk="1" hangingPunct="1">
              <a:lnSpc>
                <a:spcPct val="80000"/>
              </a:lnSpc>
            </a:pPr>
            <a:r>
              <a:rPr lang="en-US" altLang="en-US" sz="2800" smtClean="0"/>
              <a:t>A </a:t>
            </a:r>
            <a:r>
              <a:rPr lang="en-US" altLang="en-US" sz="2800" b="1" u="sng" smtClean="0">
                <a:solidFill>
                  <a:srgbClr val="FF3300"/>
                </a:solidFill>
              </a:rPr>
              <a:t>Risk</a:t>
            </a:r>
            <a:r>
              <a:rPr lang="en-US" altLang="en-US" sz="2800" smtClean="0"/>
              <a:t> nursing diagnosis</a:t>
            </a:r>
          </a:p>
          <a:p>
            <a:pPr lvl="1" algn="l" rtl="0" eaLnBrk="1" hangingPunct="1">
              <a:lnSpc>
                <a:spcPct val="80000"/>
              </a:lnSpc>
            </a:pPr>
            <a:r>
              <a:rPr lang="en-US" altLang="en-US" sz="2400" smtClean="0"/>
              <a:t>Problem does NOT exist, but there are risk factors</a:t>
            </a:r>
          </a:p>
          <a:p>
            <a:pPr lvl="1" algn="l" rtl="0" eaLnBrk="1" hangingPunct="1">
              <a:lnSpc>
                <a:spcPct val="80000"/>
              </a:lnSpc>
            </a:pPr>
            <a:r>
              <a:rPr lang="en-US" altLang="en-US" sz="2400" b="1" smtClean="0"/>
              <a:t>Note:</a:t>
            </a:r>
            <a:r>
              <a:rPr lang="en-US" altLang="en-US" sz="2400" smtClean="0"/>
              <a:t> risk nursing diagnosis do not include manifestation</a:t>
            </a:r>
          </a:p>
          <a:p>
            <a:pPr algn="l" rtl="0" eaLnBrk="1" hangingPunct="1">
              <a:lnSpc>
                <a:spcPct val="80000"/>
              </a:lnSpc>
            </a:pPr>
            <a:r>
              <a:rPr lang="en-US" altLang="en-US" sz="2800" smtClean="0"/>
              <a:t>A </a:t>
            </a:r>
            <a:r>
              <a:rPr lang="en-US" altLang="en-US" sz="2800" b="1" u="sng" smtClean="0">
                <a:solidFill>
                  <a:srgbClr val="FF3300"/>
                </a:solidFill>
              </a:rPr>
              <a:t>Wellness</a:t>
            </a:r>
            <a:r>
              <a:rPr lang="en-US" altLang="en-US" sz="2800" smtClean="0"/>
              <a:t> nursing diagnosis</a:t>
            </a:r>
          </a:p>
          <a:p>
            <a:pPr lvl="1" algn="l" rtl="0" eaLnBrk="1" hangingPunct="1">
              <a:lnSpc>
                <a:spcPct val="80000"/>
              </a:lnSpc>
            </a:pPr>
            <a:r>
              <a:rPr lang="en-US" altLang="en-US" sz="2400" smtClean="0"/>
              <a:t>Describe human responses to level of wellness that have readiness for enhancement.</a:t>
            </a:r>
          </a:p>
          <a:p>
            <a:pPr algn="l" rtl="0" eaLnBrk="1" hangingPunct="1">
              <a:lnSpc>
                <a:spcPct val="80000"/>
              </a:lnSpc>
            </a:pPr>
            <a:endParaRPr lang="en-US" altLang="en-US" sz="2800" smtClean="0"/>
          </a:p>
          <a:p>
            <a:pPr eaLnBrk="1" hangingPunct="1">
              <a:lnSpc>
                <a:spcPct val="80000"/>
              </a:lnSpc>
            </a:pPr>
            <a:endParaRPr lang="en-US" altLang="en-US" sz="1900" smtClean="0"/>
          </a:p>
        </p:txBody>
      </p:sp>
    </p:spTree>
    <p:extLst>
      <p:ext uri="{BB962C8B-B14F-4D97-AF65-F5344CB8AC3E}">
        <p14:creationId xmlns:p14="http://schemas.microsoft.com/office/powerpoint/2010/main" val="17810319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505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4506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6639BE9C-C595-422A-AE43-93CB060787FE}" type="slidenum">
              <a:rPr lang="ar-SA" altLang="en-US" sz="1000" smtClean="0"/>
              <a:pPr eaLnBrk="1" hangingPunct="1">
                <a:spcBef>
                  <a:spcPct val="0"/>
                </a:spcBef>
                <a:buClrTx/>
                <a:buSzTx/>
                <a:buFontTx/>
                <a:buNone/>
              </a:pPr>
              <a:t>72</a:t>
            </a:fld>
            <a:endParaRPr lang="en-US" altLang="en-US" sz="1000" smtClean="0"/>
          </a:p>
        </p:txBody>
      </p:sp>
      <p:sp>
        <p:nvSpPr>
          <p:cNvPr id="45061" name="Rectangle 2"/>
          <p:cNvSpPr>
            <a:spLocks noGrp="1" noChangeArrowheads="1"/>
          </p:cNvSpPr>
          <p:nvPr>
            <p:ph type="title"/>
          </p:nvPr>
        </p:nvSpPr>
        <p:spPr/>
        <p:txBody>
          <a:bodyPr/>
          <a:lstStyle/>
          <a:p>
            <a:pPr eaLnBrk="1" hangingPunct="1"/>
            <a:endParaRPr lang="en-US" altLang="en-US" smtClean="0"/>
          </a:p>
        </p:txBody>
      </p:sp>
      <p:sp>
        <p:nvSpPr>
          <p:cNvPr id="45062" name="Rectangle 3"/>
          <p:cNvSpPr>
            <a:spLocks noGrp="1" noChangeArrowheads="1"/>
          </p:cNvSpPr>
          <p:nvPr>
            <p:ph type="body" idx="1"/>
          </p:nvPr>
        </p:nvSpPr>
        <p:spPr/>
        <p:txBody>
          <a:bodyPr/>
          <a:lstStyle/>
          <a:p>
            <a:pPr eaLnBrk="1" hangingPunct="1"/>
            <a:endParaRPr lang="en-US" altLang="en-US" smtClean="0"/>
          </a:p>
        </p:txBody>
      </p:sp>
      <p:pic>
        <p:nvPicPr>
          <p:cNvPr id="450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9225"/>
            <a:ext cx="82169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7586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608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4608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2121731F-63FF-4B0F-8BC6-5E1FDEBF3580}" type="slidenum">
              <a:rPr lang="ar-SA" altLang="en-US" sz="1000" smtClean="0"/>
              <a:pPr eaLnBrk="1" hangingPunct="1">
                <a:spcBef>
                  <a:spcPct val="0"/>
                </a:spcBef>
                <a:buClrTx/>
                <a:buSzTx/>
                <a:buFontTx/>
                <a:buNone/>
              </a:pPr>
              <a:t>73</a:t>
            </a:fld>
            <a:endParaRPr lang="en-US" altLang="en-US" sz="1000" smtClean="0"/>
          </a:p>
        </p:txBody>
      </p:sp>
      <p:sp>
        <p:nvSpPr>
          <p:cNvPr id="46085"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mtClean="0"/>
              <a:t>Diagnosing </a:t>
            </a:r>
            <a:br>
              <a:rPr lang="en-US" altLang="en-US" smtClean="0"/>
            </a:br>
            <a:r>
              <a:rPr lang="en-US" altLang="en-US" smtClean="0"/>
              <a:t>Example  </a:t>
            </a:r>
          </a:p>
        </p:txBody>
      </p:sp>
      <p:sp>
        <p:nvSpPr>
          <p:cNvPr id="46086"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Altered nutrition :less than body requirement (RT) decrease appetite ,nausea and increased metabolism </a:t>
            </a:r>
            <a:r>
              <a:rPr lang="en-US" altLang="en-US" smtClean="0">
                <a:solidFill>
                  <a:srgbClr val="FF3300"/>
                </a:solidFill>
              </a:rPr>
              <a:t>A</a:t>
            </a:r>
            <a:r>
              <a:rPr lang="en-US" altLang="en-US" smtClean="0"/>
              <a:t>s </a:t>
            </a:r>
            <a:r>
              <a:rPr lang="en-US" altLang="en-US" smtClean="0">
                <a:solidFill>
                  <a:srgbClr val="FF3300"/>
                </a:solidFill>
              </a:rPr>
              <a:t>M</a:t>
            </a:r>
            <a:r>
              <a:rPr lang="en-US" altLang="en-US" smtClean="0"/>
              <a:t>anifested </a:t>
            </a:r>
            <a:r>
              <a:rPr lang="en-US" altLang="en-US" smtClean="0">
                <a:solidFill>
                  <a:srgbClr val="FF3300"/>
                </a:solidFill>
              </a:rPr>
              <a:t>B</a:t>
            </a:r>
            <a:r>
              <a:rPr lang="en-US" altLang="en-US" smtClean="0"/>
              <a:t>y (</a:t>
            </a:r>
            <a:r>
              <a:rPr lang="en-US" altLang="en-US" smtClean="0">
                <a:solidFill>
                  <a:srgbClr val="FF3300"/>
                </a:solidFill>
              </a:rPr>
              <a:t>AMB</a:t>
            </a:r>
            <a:r>
              <a:rPr lang="en-US" altLang="en-US" smtClean="0"/>
              <a:t>) weight loss, decrease Hb% and paleness.</a:t>
            </a:r>
          </a:p>
          <a:p>
            <a:pPr algn="l" rtl="0" eaLnBrk="1" hangingPunct="1"/>
            <a:r>
              <a:rPr lang="en-US" altLang="en-US" smtClean="0"/>
              <a:t>Self care deficit </a:t>
            </a:r>
            <a:r>
              <a:rPr lang="en-US" altLang="en-US" smtClean="0">
                <a:solidFill>
                  <a:srgbClr val="FF3300"/>
                </a:solidFill>
              </a:rPr>
              <a:t>RT </a:t>
            </a:r>
            <a:r>
              <a:rPr lang="en-US" altLang="en-US" smtClean="0"/>
              <a:t>activity intolerance </a:t>
            </a:r>
            <a:r>
              <a:rPr lang="en-US" altLang="en-US" smtClean="0">
                <a:solidFill>
                  <a:srgbClr val="FF3300"/>
                </a:solidFill>
              </a:rPr>
              <a:t>AMB</a:t>
            </a:r>
            <a:r>
              <a:rPr lang="en-US" altLang="en-US" smtClean="0"/>
              <a:t> unshaven , need dress long nails.</a:t>
            </a:r>
          </a:p>
          <a:p>
            <a:pPr algn="l" rtl="0" eaLnBrk="1" hangingPunct="1"/>
            <a:r>
              <a:rPr lang="en-US" altLang="en-US" smtClean="0"/>
              <a:t>Risk for Impaired skin integrity </a:t>
            </a:r>
            <a:r>
              <a:rPr lang="en-US" altLang="en-US" smtClean="0">
                <a:solidFill>
                  <a:srgbClr val="FF3300"/>
                </a:solidFill>
              </a:rPr>
              <a:t>RT</a:t>
            </a:r>
            <a:r>
              <a:rPr lang="en-US" altLang="en-US" smtClean="0"/>
              <a:t> prolonged bed fast</a:t>
            </a:r>
          </a:p>
        </p:txBody>
      </p:sp>
    </p:spTree>
    <p:extLst>
      <p:ext uri="{BB962C8B-B14F-4D97-AF65-F5344CB8AC3E}">
        <p14:creationId xmlns:p14="http://schemas.microsoft.com/office/powerpoint/2010/main" val="21570591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3084"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3085"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CCC1BBD0-5513-4FFA-992A-62A5CE253035}" type="slidenum">
              <a:rPr lang="ar-SA" altLang="en-US" sz="1000" smtClean="0"/>
              <a:pPr eaLnBrk="1" hangingPunct="1">
                <a:spcBef>
                  <a:spcPct val="0"/>
                </a:spcBef>
                <a:buClrTx/>
                <a:buSzTx/>
                <a:buFontTx/>
                <a:buNone/>
              </a:pPr>
              <a:t>74</a:t>
            </a:fld>
            <a:endParaRPr lang="en-US" altLang="en-US" sz="1000" smtClean="0"/>
          </a:p>
        </p:txBody>
      </p:sp>
      <p:sp>
        <p:nvSpPr>
          <p:cNvPr id="3086"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u="sng" smtClean="0"/>
              <a:t>Phase three</a:t>
            </a:r>
            <a:r>
              <a:rPr lang="en-US" altLang="en-US" smtClean="0"/>
              <a:t/>
            </a:r>
            <a:br>
              <a:rPr lang="en-US" altLang="en-US" smtClean="0"/>
            </a:br>
            <a:r>
              <a:rPr lang="en-US" altLang="en-US" smtClean="0"/>
              <a:t>Planning </a:t>
            </a:r>
          </a:p>
        </p:txBody>
      </p:sp>
      <p:graphicFrame>
        <p:nvGraphicFramePr>
          <p:cNvPr id="2" name="Diagram 1"/>
          <p:cNvGraphicFramePr/>
          <p:nvPr/>
        </p:nvGraphicFramePr>
        <p:xfrm>
          <a:off x="457200" y="1719263"/>
          <a:ext cx="8075613" cy="441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2370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7107"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47108"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4313FD77-3695-450E-BA31-6F922BF408A3}" type="slidenum">
              <a:rPr lang="ar-SA" altLang="en-US" sz="1000" smtClean="0"/>
              <a:pPr eaLnBrk="1" hangingPunct="1">
                <a:spcBef>
                  <a:spcPct val="0"/>
                </a:spcBef>
                <a:buClrTx/>
                <a:buSzTx/>
                <a:buFontTx/>
                <a:buNone/>
              </a:pPr>
              <a:t>75</a:t>
            </a:fld>
            <a:endParaRPr lang="en-US" altLang="en-US" sz="1000" smtClean="0"/>
          </a:p>
        </p:txBody>
      </p:sp>
      <p:sp>
        <p:nvSpPr>
          <p:cNvPr id="47109"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Planning</a:t>
            </a:r>
          </a:p>
        </p:txBody>
      </p:sp>
      <p:sp>
        <p:nvSpPr>
          <p:cNvPr id="47110" name="Rectangle 4"/>
          <p:cNvSpPr>
            <a:spLocks noGrp="1" noChangeArrowheads="1"/>
          </p:cNvSpPr>
          <p:nvPr>
            <p:ph type="body" sz="half" idx="1"/>
          </p:nvPr>
        </p:nvSpPr>
        <p:spPr>
          <a:ln>
            <a:solidFill>
              <a:srgbClr val="CC00CC"/>
            </a:solidFill>
            <a:miter lim="800000"/>
            <a:headEnd/>
            <a:tailEnd/>
          </a:ln>
        </p:spPr>
        <p:txBody>
          <a:bodyPr/>
          <a:lstStyle/>
          <a:p>
            <a:pPr algn="l" rtl="0" eaLnBrk="1" hangingPunct="1"/>
            <a:r>
              <a:rPr lang="en-US" altLang="en-US" sz="2600" smtClean="0"/>
              <a:t>Planning phase involves decision making and problem solving.</a:t>
            </a:r>
          </a:p>
          <a:p>
            <a:pPr algn="l" rtl="0" eaLnBrk="1" hangingPunct="1"/>
            <a:r>
              <a:rPr lang="en-US" altLang="en-US" sz="2600" smtClean="0"/>
              <a:t>In planning, nurses do not plan for the client, but encourage the client to participate actively as possible.</a:t>
            </a:r>
          </a:p>
          <a:p>
            <a:pPr algn="l" rtl="0" eaLnBrk="1" hangingPunct="1">
              <a:buFont typeface="Wingdings" pitchFamily="2" charset="2"/>
              <a:buNone/>
            </a:pPr>
            <a:endParaRPr lang="en-US" altLang="en-US" sz="2600" smtClean="0"/>
          </a:p>
        </p:txBody>
      </p:sp>
      <p:sp>
        <p:nvSpPr>
          <p:cNvPr id="47111" name="Rectangle 5"/>
          <p:cNvSpPr>
            <a:spLocks noGrp="1" noChangeArrowheads="1"/>
          </p:cNvSpPr>
          <p:nvPr>
            <p:ph type="body" sz="half" idx="2"/>
          </p:nvPr>
        </p:nvSpPr>
        <p:spPr>
          <a:ln>
            <a:solidFill>
              <a:srgbClr val="CC00CC"/>
            </a:solidFill>
            <a:miter lim="800000"/>
            <a:headEnd/>
            <a:tailEnd/>
          </a:ln>
        </p:spPr>
        <p:txBody>
          <a:bodyPr/>
          <a:lstStyle/>
          <a:p>
            <a:pPr algn="l" rtl="0" eaLnBrk="1" hangingPunct="1"/>
            <a:r>
              <a:rPr lang="en-US" altLang="en-US" sz="2600" smtClean="0"/>
              <a:t>Types of planning</a:t>
            </a:r>
          </a:p>
          <a:p>
            <a:pPr lvl="1" algn="l" rtl="0" eaLnBrk="1" hangingPunct="1"/>
            <a:r>
              <a:rPr lang="en-US" altLang="en-US" sz="2200" smtClean="0"/>
              <a:t>1. Initial planning</a:t>
            </a:r>
          </a:p>
          <a:p>
            <a:pPr lvl="1" algn="l" rtl="0" eaLnBrk="1" hangingPunct="1"/>
            <a:r>
              <a:rPr lang="en-US" altLang="en-US" sz="2200" smtClean="0"/>
              <a:t>2. Ongoing planning</a:t>
            </a:r>
          </a:p>
          <a:p>
            <a:pPr lvl="1" algn="l" rtl="0" eaLnBrk="1" hangingPunct="1"/>
            <a:r>
              <a:rPr lang="en-US" altLang="en-US" sz="2200" smtClean="0"/>
              <a:t>3. Discharge planning</a:t>
            </a:r>
          </a:p>
        </p:txBody>
      </p:sp>
    </p:spTree>
    <p:extLst>
      <p:ext uri="{BB962C8B-B14F-4D97-AF65-F5344CB8AC3E}">
        <p14:creationId xmlns:p14="http://schemas.microsoft.com/office/powerpoint/2010/main" val="4065966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8131"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48132"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8F28230A-8A69-490C-A871-32400E8A828A}" type="slidenum">
              <a:rPr lang="ar-SA" altLang="en-US" sz="1000" smtClean="0"/>
              <a:pPr eaLnBrk="1" hangingPunct="1">
                <a:spcBef>
                  <a:spcPct val="0"/>
                </a:spcBef>
                <a:buClrTx/>
                <a:buSzTx/>
                <a:buFontTx/>
                <a:buNone/>
              </a:pPr>
              <a:t>76</a:t>
            </a:fld>
            <a:endParaRPr lang="en-US" altLang="en-US" sz="1000" smtClean="0"/>
          </a:p>
        </p:txBody>
      </p:sp>
      <p:sp>
        <p:nvSpPr>
          <p:cNvPr id="48133"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Planning: Nursing care plan</a:t>
            </a:r>
          </a:p>
        </p:txBody>
      </p:sp>
      <p:sp>
        <p:nvSpPr>
          <p:cNvPr id="48134" name="Rectangle 6"/>
          <p:cNvSpPr>
            <a:spLocks noGrp="1" noChangeArrowheads="1"/>
          </p:cNvSpPr>
          <p:nvPr>
            <p:ph type="body" idx="1"/>
          </p:nvPr>
        </p:nvSpPr>
        <p:spPr>
          <a:ln>
            <a:solidFill>
              <a:srgbClr val="CC00CC"/>
            </a:solidFill>
            <a:miter lim="800000"/>
            <a:headEnd/>
            <a:tailEnd/>
          </a:ln>
        </p:spPr>
        <p:txBody>
          <a:bodyPr/>
          <a:lstStyle/>
          <a:p>
            <a:pPr algn="ctr" rtl="0" eaLnBrk="1" hangingPunct="1"/>
            <a:endParaRPr lang="en-US" altLang="en-US" smtClean="0"/>
          </a:p>
          <a:p>
            <a:pPr algn="l" rtl="0" eaLnBrk="1" hangingPunct="1"/>
            <a:r>
              <a:rPr lang="en-US" altLang="en-US" smtClean="0"/>
              <a:t>Nursing care plan: is a written or computerized guide that organizes information about the client's care.</a:t>
            </a:r>
          </a:p>
          <a:p>
            <a:pPr algn="l" rtl="0" eaLnBrk="1" hangingPunct="1"/>
            <a:r>
              <a:rPr lang="en-US" altLang="en-US" smtClean="0"/>
              <a:t>The most important purpose of the care plan is to provide continuity of care.</a:t>
            </a:r>
          </a:p>
          <a:p>
            <a:pPr algn="l" rtl="0" eaLnBrk="1" hangingPunct="1"/>
            <a:endParaRPr lang="en-US" altLang="en-US" smtClean="0"/>
          </a:p>
          <a:p>
            <a:pPr algn="l" rtl="0" eaLnBrk="1" hangingPunct="1">
              <a:buFont typeface="Wingdings" pitchFamily="2" charset="2"/>
              <a:buNone/>
            </a:pPr>
            <a:r>
              <a:rPr lang="en-US" altLang="en-US" smtClean="0"/>
              <a:t>	</a:t>
            </a:r>
          </a:p>
        </p:txBody>
      </p:sp>
      <p:sp>
        <p:nvSpPr>
          <p:cNvPr id="48135" name="Rectangle 31"/>
          <p:cNvSpPr>
            <a:spLocks noChangeArrowheads="1"/>
          </p:cNvSpPr>
          <p:nvPr/>
        </p:nvSpPr>
        <p:spPr bwMode="auto">
          <a:xfrm>
            <a:off x="900113" y="4797425"/>
            <a:ext cx="7416800" cy="1152525"/>
          </a:xfrm>
          <a:prstGeom prst="rect">
            <a:avLst/>
          </a:prstGeom>
          <a:solidFill>
            <a:schemeClr val="accent1"/>
          </a:solidFill>
          <a:ln w="9525"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3200"/>
              <a:t>See Faculty of nursing format</a:t>
            </a:r>
          </a:p>
          <a:p>
            <a:pPr algn="ctr" eaLnBrk="1" hangingPunct="1">
              <a:spcBef>
                <a:spcPct val="0"/>
              </a:spcBef>
              <a:buClrTx/>
              <a:buSzTx/>
              <a:buFontTx/>
              <a:buNone/>
            </a:pPr>
            <a:r>
              <a:rPr lang="en-US" altLang="en-US" sz="3200"/>
              <a:t> of nursing care plan</a:t>
            </a:r>
          </a:p>
        </p:txBody>
      </p:sp>
    </p:spTree>
    <p:extLst>
      <p:ext uri="{BB962C8B-B14F-4D97-AF65-F5344CB8AC3E}">
        <p14:creationId xmlns:p14="http://schemas.microsoft.com/office/powerpoint/2010/main" val="2587352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9155"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49156"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8D995358-980B-4B0D-96C9-22F8A64BA759}" type="slidenum">
              <a:rPr lang="ar-SA" altLang="en-US" sz="1000" smtClean="0"/>
              <a:pPr eaLnBrk="1" hangingPunct="1">
                <a:spcBef>
                  <a:spcPct val="0"/>
                </a:spcBef>
                <a:buClrTx/>
                <a:buSzTx/>
                <a:buFontTx/>
                <a:buNone/>
              </a:pPr>
              <a:t>77</a:t>
            </a:fld>
            <a:endParaRPr lang="en-US" altLang="en-US" sz="1000" smtClean="0"/>
          </a:p>
        </p:txBody>
      </p:sp>
      <p:sp>
        <p:nvSpPr>
          <p:cNvPr id="49157"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Planning: Setting priority</a:t>
            </a:r>
          </a:p>
        </p:txBody>
      </p:sp>
      <p:sp>
        <p:nvSpPr>
          <p:cNvPr id="49158"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Priority setting: nurse and client decide which nursing diagnosis requires attention first, second, third, etc. (High, medium, and low priority).</a:t>
            </a:r>
            <a:br>
              <a:rPr lang="en-US" altLang="en-US" smtClean="0"/>
            </a:br>
            <a:r>
              <a:rPr lang="en-US" altLang="en-US" smtClean="0"/>
              <a:t>Nurse use Maslow's hierarchy when setting priority.</a:t>
            </a:r>
          </a:p>
        </p:txBody>
      </p:sp>
    </p:spTree>
    <p:extLst>
      <p:ext uri="{BB962C8B-B14F-4D97-AF65-F5344CB8AC3E}">
        <p14:creationId xmlns:p14="http://schemas.microsoft.com/office/powerpoint/2010/main" val="19410163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017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5018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E181AEB3-DC8C-4596-85B8-6269B2753488}" type="slidenum">
              <a:rPr lang="ar-SA" altLang="en-US" sz="1000" smtClean="0"/>
              <a:pPr eaLnBrk="1" hangingPunct="1">
                <a:spcBef>
                  <a:spcPct val="0"/>
                </a:spcBef>
                <a:buClrTx/>
                <a:buSzTx/>
                <a:buFontTx/>
                <a:buNone/>
              </a:pPr>
              <a:t>78</a:t>
            </a:fld>
            <a:endParaRPr lang="en-US" altLang="en-US" sz="1000" smtClean="0"/>
          </a:p>
        </p:txBody>
      </p:sp>
      <p:sp>
        <p:nvSpPr>
          <p:cNvPr id="50181" name="Rectangle 2"/>
          <p:cNvSpPr>
            <a:spLocks noGrp="1" noChangeArrowheads="1"/>
          </p:cNvSpPr>
          <p:nvPr>
            <p:ph type="title"/>
          </p:nvPr>
        </p:nvSpPr>
        <p:spPr/>
        <p:txBody>
          <a:bodyPr/>
          <a:lstStyle/>
          <a:p>
            <a:pPr eaLnBrk="1" hangingPunct="1"/>
            <a:r>
              <a:rPr lang="en-US" altLang="en-US" smtClean="0"/>
              <a:t>Maslow’s Hierarchy</a:t>
            </a:r>
          </a:p>
        </p:txBody>
      </p:sp>
      <p:sp>
        <p:nvSpPr>
          <p:cNvPr id="50182" name="Rectangle 3"/>
          <p:cNvSpPr>
            <a:spLocks noGrp="1" noChangeArrowheads="1"/>
          </p:cNvSpPr>
          <p:nvPr>
            <p:ph type="body" idx="1"/>
          </p:nvPr>
        </p:nvSpPr>
        <p:spPr/>
        <p:txBody>
          <a:bodyPr/>
          <a:lstStyle/>
          <a:p>
            <a:pPr eaLnBrk="1" hangingPunct="1"/>
            <a:endParaRPr lang="en-US" altLang="en-US" smtClean="0"/>
          </a:p>
        </p:txBody>
      </p:sp>
      <p:pic>
        <p:nvPicPr>
          <p:cNvPr id="50183" name="Picture 4" descr="800px-maslows_hierarchy_of_need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7632700"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3013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120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5120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00ACC923-3AE6-4797-829D-942D8BDEB9EC}" type="slidenum">
              <a:rPr lang="ar-SA" altLang="en-US" sz="1000" smtClean="0"/>
              <a:pPr eaLnBrk="1" hangingPunct="1">
                <a:spcBef>
                  <a:spcPct val="0"/>
                </a:spcBef>
                <a:buClrTx/>
                <a:buSzTx/>
                <a:buFontTx/>
                <a:buNone/>
              </a:pPr>
              <a:t>79</a:t>
            </a:fld>
            <a:endParaRPr lang="en-US" altLang="en-US" sz="1000" smtClean="0"/>
          </a:p>
        </p:txBody>
      </p:sp>
      <p:sp>
        <p:nvSpPr>
          <p:cNvPr id="51205" name="Rectangle 2"/>
          <p:cNvSpPr>
            <a:spLocks noGrp="1" noChangeArrowheads="1"/>
          </p:cNvSpPr>
          <p:nvPr>
            <p:ph type="title"/>
          </p:nvPr>
        </p:nvSpPr>
        <p:spPr/>
        <p:txBody>
          <a:bodyPr/>
          <a:lstStyle/>
          <a:p>
            <a:pPr eaLnBrk="1" hangingPunct="1"/>
            <a:endParaRPr lang="en-US" altLang="en-US" smtClean="0"/>
          </a:p>
        </p:txBody>
      </p:sp>
      <p:sp>
        <p:nvSpPr>
          <p:cNvPr id="51206" name="Rectangle 3"/>
          <p:cNvSpPr>
            <a:spLocks noGrp="1" noChangeArrowheads="1"/>
          </p:cNvSpPr>
          <p:nvPr>
            <p:ph type="body" idx="1"/>
          </p:nvPr>
        </p:nvSpPr>
        <p:spPr/>
        <p:txBody>
          <a:bodyPr/>
          <a:lstStyle/>
          <a:p>
            <a:pPr eaLnBrk="1" hangingPunct="1"/>
            <a:endParaRPr lang="en-US" altLang="en-US" smtClean="0"/>
          </a:p>
        </p:txBody>
      </p:sp>
      <p:pic>
        <p:nvPicPr>
          <p:cNvPr id="512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15888"/>
            <a:ext cx="8929687"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258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Date Placeholder 3"/>
          <p:cNvSpPr>
            <a:spLocks noGrp="1"/>
          </p:cNvSpPr>
          <p:nvPr>
            <p:ph type="dt" sz="quarter" idx="10"/>
          </p:nvPr>
        </p:nvSpPr>
        <p:spPr>
          <a:xfrm>
            <a:off x="457200" y="6248400"/>
            <a:ext cx="2133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Nursing Process</a:t>
            </a:r>
          </a:p>
        </p:txBody>
      </p:sp>
      <p:sp>
        <p:nvSpPr>
          <p:cNvPr id="7" name="Footer Placeholder 4"/>
          <p:cNvSpPr>
            <a:spLocks noGrp="1"/>
          </p:cNvSpPr>
          <p:nvPr>
            <p:ph type="ftr" sz="quarter" idx="11"/>
          </p:nvPr>
        </p:nvSpPr>
        <p:spPr>
          <a:xfrm>
            <a:off x="3124200" y="6248400"/>
            <a:ext cx="2895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Andaleeb &amp; Najood</a:t>
            </a:r>
          </a:p>
        </p:txBody>
      </p:sp>
      <p:sp>
        <p:nvSpPr>
          <p:cNvPr id="8" name="Slide Number Placeholder 5"/>
          <p:cNvSpPr>
            <a:spLocks noGrp="1"/>
          </p:cNvSpPr>
          <p:nvPr>
            <p:ph type="sldNum" sz="quarter" idx="12"/>
          </p:nvPr>
        </p:nvSpPr>
        <p:spPr>
          <a:xfrm>
            <a:off x="6553200" y="6248400"/>
            <a:ext cx="2133600" cy="45720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rtl="1" eaLnBrk="0" fontAlgn="base" hangingPunct="0">
              <a:spcBef>
                <a:spcPct val="0"/>
              </a:spcBef>
              <a:spcAft>
                <a:spcPct val="0"/>
              </a:spcAft>
              <a:defRPr>
                <a:solidFill>
                  <a:schemeClr val="tx1"/>
                </a:solidFill>
                <a:latin typeface="Arial" charset="0"/>
                <a:cs typeface="Arial" charset="0"/>
              </a:defRPr>
            </a:lvl6pPr>
            <a:lvl7pPr marL="2971800" indent="-228600" algn="ctr" rtl="1" eaLnBrk="0" fontAlgn="base" hangingPunct="0">
              <a:spcBef>
                <a:spcPct val="0"/>
              </a:spcBef>
              <a:spcAft>
                <a:spcPct val="0"/>
              </a:spcAft>
              <a:defRPr>
                <a:solidFill>
                  <a:schemeClr val="tx1"/>
                </a:solidFill>
                <a:latin typeface="Arial" charset="0"/>
                <a:cs typeface="Arial" charset="0"/>
              </a:defRPr>
            </a:lvl7pPr>
            <a:lvl8pPr marL="3429000" indent="-228600" algn="ctr" rtl="1" eaLnBrk="0" fontAlgn="base" hangingPunct="0">
              <a:spcBef>
                <a:spcPct val="0"/>
              </a:spcBef>
              <a:spcAft>
                <a:spcPct val="0"/>
              </a:spcAft>
              <a:defRPr>
                <a:solidFill>
                  <a:schemeClr val="tx1"/>
                </a:solidFill>
                <a:latin typeface="Arial" charset="0"/>
                <a:cs typeface="Arial" charset="0"/>
              </a:defRPr>
            </a:lvl8pPr>
            <a:lvl9pPr marL="3886200" indent="-228600" algn="ctr" rtl="1" eaLnBrk="0" fontAlgn="base" hangingPunct="0">
              <a:spcBef>
                <a:spcPct val="0"/>
              </a:spcBef>
              <a:spcAft>
                <a:spcPct val="0"/>
              </a:spcAft>
              <a:defRPr>
                <a:solidFill>
                  <a:schemeClr val="tx1"/>
                </a:solidFill>
                <a:latin typeface="Arial" charset="0"/>
                <a:cs typeface="Arial" charset="0"/>
              </a:defRPr>
            </a:lvl9pPr>
          </a:lstStyle>
          <a:p>
            <a:pPr eaLnBrk="1" hangingPunct="1"/>
            <a:fld id="{AC40377A-B75D-4C9C-87C1-93BF28D43F90}" type="slidenum">
              <a:rPr lang="ar-SA" altLang="en-US"/>
              <a:pPr eaLnBrk="1" hangingPunct="1"/>
              <a:t>8</a:t>
            </a:fld>
            <a:endParaRPr lang="en-US" altLang="en-US"/>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47813" y="0"/>
            <a:ext cx="7416800" cy="6858000"/>
          </a:xfrm>
          <a:prstGeom prst="rect">
            <a:avLst/>
          </a:prstGeom>
          <a:noFill/>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565400" y="2816225"/>
            <a:ext cx="68580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539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2227"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52228"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FB811517-166C-4F14-8430-1507472856F9}" type="slidenum">
              <a:rPr lang="ar-SA" altLang="en-US" sz="1000" smtClean="0"/>
              <a:pPr eaLnBrk="1" hangingPunct="1">
                <a:spcBef>
                  <a:spcPct val="0"/>
                </a:spcBef>
                <a:buClrTx/>
                <a:buSzTx/>
                <a:buFontTx/>
                <a:buNone/>
              </a:pPr>
              <a:t>80</a:t>
            </a:fld>
            <a:endParaRPr lang="en-US" altLang="en-US" sz="1000" smtClean="0"/>
          </a:p>
        </p:txBody>
      </p:sp>
      <p:sp>
        <p:nvSpPr>
          <p:cNvPr id="52229"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mtClean="0"/>
              <a:t>Planning: Establish Goals/Desired Outcomes</a:t>
            </a:r>
          </a:p>
        </p:txBody>
      </p:sp>
      <p:sp>
        <p:nvSpPr>
          <p:cNvPr id="52230" name="Rectangle 3"/>
          <p:cNvSpPr>
            <a:spLocks noGrp="1" noChangeArrowheads="1"/>
          </p:cNvSpPr>
          <p:nvPr>
            <p:ph type="body" sz="half" idx="1"/>
          </p:nvPr>
        </p:nvSpPr>
        <p:spPr>
          <a:ln>
            <a:solidFill>
              <a:srgbClr val="CC00CC"/>
            </a:solidFill>
            <a:miter lim="800000"/>
            <a:headEnd/>
            <a:tailEnd/>
          </a:ln>
        </p:spPr>
        <p:txBody>
          <a:bodyPr/>
          <a:lstStyle/>
          <a:p>
            <a:pPr algn="l" rtl="0" eaLnBrk="1" hangingPunct="1"/>
            <a:r>
              <a:rPr lang="en-US" altLang="en-US" sz="2600" smtClean="0"/>
              <a:t>Goal or outcomes describe the observable clients’ responses, what nurses hope to achieve by implementation of nursing intervention.</a:t>
            </a:r>
          </a:p>
        </p:txBody>
      </p:sp>
      <p:sp>
        <p:nvSpPr>
          <p:cNvPr id="52231" name="Rectangle 4"/>
          <p:cNvSpPr>
            <a:spLocks noGrp="1" noChangeArrowheads="1"/>
          </p:cNvSpPr>
          <p:nvPr>
            <p:ph type="body" sz="half" idx="2"/>
          </p:nvPr>
        </p:nvSpPr>
        <p:spPr>
          <a:ln>
            <a:solidFill>
              <a:srgbClr val="CC00CC"/>
            </a:solidFill>
            <a:miter lim="800000"/>
            <a:headEnd/>
            <a:tailEnd/>
          </a:ln>
        </p:spPr>
        <p:txBody>
          <a:bodyPr/>
          <a:lstStyle/>
          <a:p>
            <a:pPr algn="l" rtl="0" eaLnBrk="1" hangingPunct="1"/>
            <a:r>
              <a:rPr lang="en-US" altLang="en-US" sz="2600" smtClean="0"/>
              <a:t>Types of goals</a:t>
            </a:r>
          </a:p>
          <a:p>
            <a:pPr lvl="1" algn="l" rtl="0" eaLnBrk="1" hangingPunct="1"/>
            <a:r>
              <a:rPr lang="en-US" altLang="en-US" sz="2200" smtClean="0"/>
              <a:t>Short term goals</a:t>
            </a:r>
          </a:p>
          <a:p>
            <a:pPr lvl="1" algn="l" rtl="0" eaLnBrk="1" hangingPunct="1"/>
            <a:r>
              <a:rPr lang="en-US" altLang="en-US" sz="2200" smtClean="0"/>
              <a:t>Long term goals</a:t>
            </a:r>
          </a:p>
        </p:txBody>
      </p:sp>
    </p:spTree>
    <p:extLst>
      <p:ext uri="{BB962C8B-B14F-4D97-AF65-F5344CB8AC3E}">
        <p14:creationId xmlns:p14="http://schemas.microsoft.com/office/powerpoint/2010/main" val="27253862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3251"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53252"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459B19BC-D71D-4FB9-803B-647700BDB4EB}" type="slidenum">
              <a:rPr lang="ar-SA" altLang="en-US" sz="1000" smtClean="0"/>
              <a:pPr eaLnBrk="1" hangingPunct="1">
                <a:spcBef>
                  <a:spcPct val="0"/>
                </a:spcBef>
                <a:buClrTx/>
                <a:buSzTx/>
                <a:buFontTx/>
                <a:buNone/>
              </a:pPr>
              <a:t>81</a:t>
            </a:fld>
            <a:endParaRPr lang="en-US" altLang="en-US" sz="1000" smtClean="0"/>
          </a:p>
        </p:txBody>
      </p:sp>
      <p:sp>
        <p:nvSpPr>
          <p:cNvPr id="53253" name="Rectangle 2"/>
          <p:cNvSpPr>
            <a:spLocks noGrp="1" noChangeArrowheads="1"/>
          </p:cNvSpPr>
          <p:nvPr>
            <p:ph type="title"/>
          </p:nvPr>
        </p:nvSpPr>
        <p:spPr>
          <a:xfrm>
            <a:off x="468313" y="333375"/>
            <a:ext cx="7559675" cy="1511300"/>
          </a:xfrm>
          <a:ln>
            <a:solidFill>
              <a:srgbClr val="CC00CC"/>
            </a:solidFill>
            <a:miter lim="800000"/>
            <a:headEnd/>
            <a:tailEnd/>
          </a:ln>
        </p:spPr>
        <p:txBody>
          <a:bodyPr>
            <a:normAutofit fontScale="90000"/>
          </a:bodyPr>
          <a:lstStyle/>
          <a:p>
            <a:pPr eaLnBrk="1" hangingPunct="1"/>
            <a:r>
              <a:rPr lang="en-US" altLang="en-US" sz="3500" smtClean="0"/>
              <a:t>Planning: Establish Goals/Desired Outcomes</a:t>
            </a:r>
            <a:br>
              <a:rPr lang="en-US" altLang="en-US" sz="3500" smtClean="0"/>
            </a:br>
            <a:endParaRPr lang="en-US" altLang="en-US" sz="3500" smtClean="0"/>
          </a:p>
        </p:txBody>
      </p:sp>
      <p:sp>
        <p:nvSpPr>
          <p:cNvPr id="53254" name="Rectangle 3"/>
          <p:cNvSpPr>
            <a:spLocks noGrp="1" noChangeArrowheads="1"/>
          </p:cNvSpPr>
          <p:nvPr>
            <p:ph type="body" sz="half" idx="1"/>
          </p:nvPr>
        </p:nvSpPr>
        <p:spPr>
          <a:xfrm>
            <a:off x="457200" y="2276475"/>
            <a:ext cx="4038600" cy="3854450"/>
          </a:xfrm>
          <a:ln>
            <a:solidFill>
              <a:srgbClr val="CC00CC"/>
            </a:solidFill>
            <a:miter lim="800000"/>
            <a:headEnd/>
            <a:tailEnd/>
          </a:ln>
        </p:spPr>
        <p:txBody>
          <a:bodyPr/>
          <a:lstStyle/>
          <a:p>
            <a:pPr algn="l" rtl="0" eaLnBrk="1" hangingPunct="1">
              <a:buFont typeface="Wingdings" pitchFamily="2" charset="2"/>
              <a:buNone/>
            </a:pPr>
            <a:r>
              <a:rPr lang="en-US" altLang="en-US" sz="2600" smtClean="0"/>
              <a:t>components of goals/outcomes</a:t>
            </a:r>
          </a:p>
          <a:p>
            <a:pPr algn="l" rtl="0" eaLnBrk="1" hangingPunct="1"/>
            <a:r>
              <a:rPr lang="en-US" altLang="en-US" sz="2600" smtClean="0"/>
              <a:t>Subject</a:t>
            </a:r>
          </a:p>
          <a:p>
            <a:pPr algn="l" rtl="0" eaLnBrk="1" hangingPunct="1"/>
            <a:r>
              <a:rPr lang="en-US" altLang="en-US" sz="2600" smtClean="0"/>
              <a:t>Verb</a:t>
            </a:r>
          </a:p>
          <a:p>
            <a:pPr algn="l" rtl="0" eaLnBrk="1" hangingPunct="1"/>
            <a:r>
              <a:rPr lang="en-US" altLang="en-US" sz="2600" smtClean="0"/>
              <a:t>Condition </a:t>
            </a:r>
          </a:p>
          <a:p>
            <a:pPr algn="l" rtl="0" eaLnBrk="1" hangingPunct="1"/>
            <a:r>
              <a:rPr lang="en-US" altLang="en-US" sz="2600" smtClean="0"/>
              <a:t>criteria</a:t>
            </a:r>
          </a:p>
        </p:txBody>
      </p:sp>
      <p:sp>
        <p:nvSpPr>
          <p:cNvPr id="53255" name="Rectangle 5"/>
          <p:cNvSpPr>
            <a:spLocks noGrp="1" noChangeArrowheads="1"/>
          </p:cNvSpPr>
          <p:nvPr>
            <p:ph type="body" sz="half" idx="2"/>
          </p:nvPr>
        </p:nvSpPr>
        <p:spPr>
          <a:xfrm>
            <a:off x="4648200" y="2276475"/>
            <a:ext cx="4038600" cy="3854450"/>
          </a:xfrm>
          <a:ln>
            <a:solidFill>
              <a:srgbClr val="CC00CC"/>
            </a:solidFill>
            <a:miter lim="800000"/>
            <a:headEnd/>
            <a:tailEnd/>
          </a:ln>
        </p:spPr>
        <p:txBody>
          <a:bodyPr/>
          <a:lstStyle/>
          <a:p>
            <a:pPr eaLnBrk="1" hangingPunct="1"/>
            <a:endParaRPr lang="en-US" altLang="en-US" sz="2600" smtClean="0"/>
          </a:p>
        </p:txBody>
      </p:sp>
    </p:spTree>
    <p:extLst>
      <p:ext uri="{BB962C8B-B14F-4D97-AF65-F5344CB8AC3E}">
        <p14:creationId xmlns:p14="http://schemas.microsoft.com/office/powerpoint/2010/main" val="21652688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4275"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54276"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1CCC649A-F137-42E3-8CE8-3F86DAC76DA3}" type="slidenum">
              <a:rPr lang="ar-SA" altLang="en-US" sz="1000" smtClean="0"/>
              <a:pPr eaLnBrk="1" hangingPunct="1">
                <a:spcBef>
                  <a:spcPct val="0"/>
                </a:spcBef>
                <a:buClrTx/>
                <a:buSzTx/>
                <a:buFontTx/>
                <a:buNone/>
              </a:pPr>
              <a:t>82</a:t>
            </a:fld>
            <a:endParaRPr lang="en-US" altLang="en-US" sz="1000" smtClean="0"/>
          </a:p>
        </p:txBody>
      </p:sp>
      <p:sp>
        <p:nvSpPr>
          <p:cNvPr id="54277"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z="3500" smtClean="0"/>
              <a:t>Planning: guidelines for writing goals/desired outcomes</a:t>
            </a:r>
          </a:p>
        </p:txBody>
      </p:sp>
      <p:sp>
        <p:nvSpPr>
          <p:cNvPr id="54278" name="Rectangle 3"/>
          <p:cNvSpPr>
            <a:spLocks noGrp="1" noChangeArrowheads="1"/>
          </p:cNvSpPr>
          <p:nvPr>
            <p:ph type="body" idx="1"/>
          </p:nvPr>
        </p:nvSpPr>
        <p:spPr/>
        <p:txBody>
          <a:bodyPr/>
          <a:lstStyle/>
          <a:p>
            <a:pPr algn="l" rtl="0" eaLnBrk="1" hangingPunct="1"/>
            <a:r>
              <a:rPr lang="en-US" altLang="en-US" smtClean="0"/>
              <a:t>Write goals in term of client’s responses, not nurse activities.</a:t>
            </a:r>
          </a:p>
          <a:p>
            <a:pPr algn="l" rtl="0" eaLnBrk="1" hangingPunct="1"/>
            <a:r>
              <a:rPr lang="en-US" altLang="en-US" smtClean="0"/>
              <a:t>Goal will be realistic for client’s capabilities, and time.</a:t>
            </a:r>
          </a:p>
          <a:p>
            <a:pPr algn="l" rtl="0" eaLnBrk="1" hangingPunct="1"/>
            <a:r>
              <a:rPr lang="en-US" altLang="en-US" smtClean="0"/>
              <a:t>Each goal is derived from only one nursing diagnosis.</a:t>
            </a:r>
          </a:p>
          <a:p>
            <a:pPr algn="l" rtl="0" eaLnBrk="1" hangingPunct="1"/>
            <a:r>
              <a:rPr lang="en-US" altLang="en-US" smtClean="0"/>
              <a:t>Use measurable term</a:t>
            </a:r>
          </a:p>
          <a:p>
            <a:pPr algn="l" rtl="0" eaLnBrk="1" hangingPunct="1"/>
            <a:endParaRPr lang="en-US" altLang="en-US" smtClean="0"/>
          </a:p>
        </p:txBody>
      </p:sp>
    </p:spTree>
    <p:extLst>
      <p:ext uri="{BB962C8B-B14F-4D97-AF65-F5344CB8AC3E}">
        <p14:creationId xmlns:p14="http://schemas.microsoft.com/office/powerpoint/2010/main" val="1123126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529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5530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8142DB0F-BDE0-4AF9-A147-23E1F4447455}" type="slidenum">
              <a:rPr lang="ar-SA" altLang="en-US" sz="1000" smtClean="0"/>
              <a:pPr eaLnBrk="1" hangingPunct="1">
                <a:spcBef>
                  <a:spcPct val="0"/>
                </a:spcBef>
                <a:buClrTx/>
                <a:buSzTx/>
                <a:buFontTx/>
                <a:buNone/>
              </a:pPr>
              <a:t>83</a:t>
            </a:fld>
            <a:endParaRPr lang="en-US" altLang="en-US" sz="1000" smtClean="0"/>
          </a:p>
        </p:txBody>
      </p:sp>
      <p:sp>
        <p:nvSpPr>
          <p:cNvPr id="55301" name="Rectangle 2"/>
          <p:cNvSpPr>
            <a:spLocks noGrp="1" noChangeArrowheads="1"/>
          </p:cNvSpPr>
          <p:nvPr>
            <p:ph type="title"/>
          </p:nvPr>
        </p:nvSpPr>
        <p:spPr>
          <a:xfrm>
            <a:off x="323850" y="115888"/>
            <a:ext cx="7543800" cy="890587"/>
          </a:xfrm>
          <a:ln>
            <a:solidFill>
              <a:srgbClr val="CC00CC"/>
            </a:solidFill>
            <a:miter lim="800000"/>
            <a:headEnd/>
            <a:tailEnd/>
          </a:ln>
        </p:spPr>
        <p:txBody>
          <a:bodyPr/>
          <a:lstStyle/>
          <a:p>
            <a:pPr eaLnBrk="1" hangingPunct="1"/>
            <a:r>
              <a:rPr lang="en-US" altLang="en-US" smtClean="0"/>
              <a:t>Planning: Examples </a:t>
            </a:r>
          </a:p>
        </p:txBody>
      </p:sp>
      <p:sp>
        <p:nvSpPr>
          <p:cNvPr id="55302" name="Rectangle 3"/>
          <p:cNvSpPr>
            <a:spLocks noGrp="1" noChangeArrowheads="1"/>
          </p:cNvSpPr>
          <p:nvPr>
            <p:ph type="body" idx="1"/>
          </p:nvPr>
        </p:nvSpPr>
        <p:spPr>
          <a:xfrm>
            <a:off x="323850" y="981075"/>
            <a:ext cx="8229600" cy="4411663"/>
          </a:xfrm>
        </p:spPr>
        <p:txBody>
          <a:bodyPr/>
          <a:lstStyle/>
          <a:p>
            <a:pPr algn="l" rtl="0" eaLnBrk="1" hangingPunct="1"/>
            <a:r>
              <a:rPr lang="en-US" altLang="en-US" sz="2600" smtClean="0"/>
              <a:t>The </a:t>
            </a:r>
            <a:r>
              <a:rPr lang="en-US" altLang="en-US" sz="2600" smtClean="0">
                <a:solidFill>
                  <a:srgbClr val="009900"/>
                </a:solidFill>
              </a:rPr>
              <a:t>clien</a:t>
            </a:r>
            <a:r>
              <a:rPr lang="en-US" altLang="en-US" sz="2600" smtClean="0"/>
              <a:t>t will </a:t>
            </a:r>
            <a:r>
              <a:rPr lang="en-US" altLang="en-US" sz="2600" smtClean="0">
                <a:solidFill>
                  <a:srgbClr val="FF3300"/>
                </a:solidFill>
              </a:rPr>
              <a:t>perform</a:t>
            </a:r>
            <a:r>
              <a:rPr lang="en-US" altLang="en-US" sz="2600" smtClean="0"/>
              <a:t> his daily activity of living with minimum assistance of health care team by the end of the physiotherapy session.</a:t>
            </a:r>
          </a:p>
          <a:p>
            <a:pPr algn="l" rtl="0" eaLnBrk="1" hangingPunct="1"/>
            <a:r>
              <a:rPr lang="en-US" altLang="en-US" sz="2600" smtClean="0"/>
              <a:t>The </a:t>
            </a:r>
            <a:r>
              <a:rPr lang="en-US" altLang="en-US" sz="2600" smtClean="0">
                <a:solidFill>
                  <a:srgbClr val="009900"/>
                </a:solidFill>
              </a:rPr>
              <a:t>clien</a:t>
            </a:r>
            <a:r>
              <a:rPr lang="en-US" altLang="en-US" sz="2600" smtClean="0"/>
              <a:t>t will </a:t>
            </a:r>
            <a:r>
              <a:rPr lang="en-US" altLang="en-US" sz="2600" smtClean="0">
                <a:solidFill>
                  <a:srgbClr val="FF3300"/>
                </a:solidFill>
              </a:rPr>
              <a:t>verbalize</a:t>
            </a:r>
            <a:r>
              <a:rPr lang="en-US" altLang="en-US" sz="2600" smtClean="0"/>
              <a:t> that the pain level decreased from 9 to 5 on pain scale with using of distraction methods.</a:t>
            </a:r>
          </a:p>
          <a:p>
            <a:pPr algn="l" rtl="0" eaLnBrk="1" hangingPunct="1"/>
            <a:r>
              <a:rPr lang="en-US" altLang="en-US" sz="2600" smtClean="0"/>
              <a:t>The </a:t>
            </a:r>
            <a:r>
              <a:rPr lang="en-US" altLang="en-US" sz="2600" smtClean="0">
                <a:solidFill>
                  <a:srgbClr val="009900"/>
                </a:solidFill>
              </a:rPr>
              <a:t>client</a:t>
            </a:r>
            <a:r>
              <a:rPr lang="en-US" altLang="en-US" sz="2600" smtClean="0"/>
              <a:t> will </a:t>
            </a:r>
            <a:r>
              <a:rPr lang="en-US" altLang="en-US" sz="2600" smtClean="0">
                <a:solidFill>
                  <a:srgbClr val="FF3300"/>
                </a:solidFill>
              </a:rPr>
              <a:t>pass</a:t>
            </a:r>
            <a:r>
              <a:rPr lang="en-US" altLang="en-US" sz="2600" smtClean="0"/>
              <a:t> stool within 1 day with out using laxative .</a:t>
            </a:r>
          </a:p>
          <a:p>
            <a:pPr algn="l" rtl="0" eaLnBrk="1" hangingPunct="1"/>
            <a:r>
              <a:rPr lang="en-US" altLang="en-US" sz="2600" smtClean="0"/>
              <a:t>The client’s temperature will be 37.5 within 2 hours </a:t>
            </a:r>
          </a:p>
          <a:p>
            <a:pPr algn="l" rtl="0" eaLnBrk="1" hangingPunct="1"/>
            <a:endParaRPr lang="en-US" altLang="en-US" sz="2600" smtClean="0"/>
          </a:p>
        </p:txBody>
      </p:sp>
    </p:spTree>
    <p:extLst>
      <p:ext uri="{BB962C8B-B14F-4D97-AF65-F5344CB8AC3E}">
        <p14:creationId xmlns:p14="http://schemas.microsoft.com/office/powerpoint/2010/main" val="390346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632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5632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73074774-CBDB-46C5-97B7-5C68FED7BFCC}" type="slidenum">
              <a:rPr lang="ar-SA" altLang="en-US" sz="1000" smtClean="0"/>
              <a:pPr eaLnBrk="1" hangingPunct="1">
                <a:spcBef>
                  <a:spcPct val="0"/>
                </a:spcBef>
                <a:buClrTx/>
                <a:buSzTx/>
                <a:buFontTx/>
                <a:buNone/>
              </a:pPr>
              <a:t>84</a:t>
            </a:fld>
            <a:endParaRPr lang="en-US" altLang="en-US" sz="1000" smtClean="0"/>
          </a:p>
        </p:txBody>
      </p:sp>
      <p:sp>
        <p:nvSpPr>
          <p:cNvPr id="56325" name="Rectangle 2"/>
          <p:cNvSpPr>
            <a:spLocks noGrp="1" noChangeArrowheads="1"/>
          </p:cNvSpPr>
          <p:nvPr>
            <p:ph type="title"/>
          </p:nvPr>
        </p:nvSpPr>
        <p:spPr/>
        <p:txBody>
          <a:bodyPr/>
          <a:lstStyle/>
          <a:p>
            <a:pPr eaLnBrk="1" hangingPunct="1"/>
            <a:endParaRPr lang="en-US" altLang="en-US" smtClean="0"/>
          </a:p>
        </p:txBody>
      </p:sp>
      <p:sp>
        <p:nvSpPr>
          <p:cNvPr id="56326" name="Rectangle 3"/>
          <p:cNvSpPr>
            <a:spLocks noGrp="1" noChangeArrowheads="1"/>
          </p:cNvSpPr>
          <p:nvPr>
            <p:ph type="body" idx="1"/>
          </p:nvPr>
        </p:nvSpPr>
        <p:spPr/>
        <p:txBody>
          <a:bodyPr/>
          <a:lstStyle/>
          <a:p>
            <a:pPr eaLnBrk="1" hangingPunct="1"/>
            <a:endParaRPr lang="en-US" altLang="en-US" smtClean="0"/>
          </a:p>
        </p:txBody>
      </p:sp>
      <p:pic>
        <p:nvPicPr>
          <p:cNvPr id="563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28625"/>
            <a:ext cx="889317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056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734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5734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08E46ABA-6EAE-4615-A3DE-6021D92A055B}" type="slidenum">
              <a:rPr lang="ar-SA" altLang="en-US" sz="1000" smtClean="0"/>
              <a:pPr eaLnBrk="1" hangingPunct="1">
                <a:spcBef>
                  <a:spcPct val="0"/>
                </a:spcBef>
                <a:buClrTx/>
                <a:buSzTx/>
                <a:buFontTx/>
                <a:buNone/>
              </a:pPr>
              <a:t>85</a:t>
            </a:fld>
            <a:endParaRPr lang="en-US" altLang="en-US" sz="1000" smtClean="0"/>
          </a:p>
        </p:txBody>
      </p:sp>
      <p:sp>
        <p:nvSpPr>
          <p:cNvPr id="57349"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Planning: Action verb</a:t>
            </a:r>
          </a:p>
        </p:txBody>
      </p:sp>
      <p:graphicFrame>
        <p:nvGraphicFramePr>
          <p:cNvPr id="99374" name="Group 46"/>
          <p:cNvGraphicFramePr>
            <a:graphicFrameLocks noGrp="1"/>
          </p:cNvGraphicFramePr>
          <p:nvPr>
            <p:ph idx="1"/>
          </p:nvPr>
        </p:nvGraphicFramePr>
        <p:xfrm>
          <a:off x="457200" y="1719263"/>
          <a:ext cx="8229600" cy="4411666"/>
        </p:xfrm>
        <a:graphic>
          <a:graphicData uri="http://schemas.openxmlformats.org/drawingml/2006/table">
            <a:tbl>
              <a:tblPr rtl="1"/>
              <a:tblGrid>
                <a:gridCol w="2743200"/>
                <a:gridCol w="2743200"/>
                <a:gridCol w="2743200"/>
              </a:tblGrid>
              <a:tr h="490538">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Verbalize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Apply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Inject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Breathe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Eat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Choose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State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Drink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Explain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List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Prepare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Sleep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tx2"/>
                        </a:buClr>
                        <a:buSzPct val="70000"/>
                        <a:buFont typeface="Wingdings" pitchFamily="2" charset="2"/>
                        <a:defRPr sz="2600">
                          <a:solidFill>
                            <a:schemeClr val="tx1"/>
                          </a:solidFill>
                          <a:latin typeface="Arial" charset="0"/>
                          <a:cs typeface="Arial" charset="0"/>
                        </a:defRPr>
                      </a:lvl1pPr>
                      <a:lvl2pPr marL="344488" algn="r">
                        <a:spcBef>
                          <a:spcPct val="20000"/>
                        </a:spcBef>
                        <a:buClr>
                          <a:schemeClr val="accent2"/>
                        </a:buClr>
                        <a:buSzPct val="70000"/>
                        <a:buFont typeface="Wingdings" pitchFamily="2" charset="2"/>
                        <a:defRPr sz="2200">
                          <a:solidFill>
                            <a:schemeClr val="tx1"/>
                          </a:solidFill>
                          <a:latin typeface="Arial" charset="0"/>
                          <a:cs typeface="Arial" charset="0"/>
                        </a:defRPr>
                      </a:lvl2pPr>
                      <a:lvl3pPr marL="693738" algn="r">
                        <a:spcBef>
                          <a:spcPct val="20000"/>
                        </a:spcBef>
                        <a:buClr>
                          <a:schemeClr val="accent1"/>
                        </a:buClr>
                        <a:buSzPct val="70000"/>
                        <a:buFont typeface="Wingdings" pitchFamily="2" charset="2"/>
                        <a:defRPr sz="2100">
                          <a:solidFill>
                            <a:schemeClr val="tx1"/>
                          </a:solidFill>
                          <a:latin typeface="Arial" charset="0"/>
                          <a:cs typeface="Arial" charset="0"/>
                        </a:defRPr>
                      </a:lvl3pPr>
                      <a:lvl4pPr marL="989013" algn="r">
                        <a:spcBef>
                          <a:spcPct val="20000"/>
                        </a:spcBef>
                        <a:buClr>
                          <a:schemeClr val="tx2"/>
                        </a:buClr>
                        <a:buSzPct val="75000"/>
                        <a:buFont typeface="Wingdings" pitchFamily="2" charset="2"/>
                        <a:defRPr>
                          <a:solidFill>
                            <a:schemeClr val="tx1"/>
                          </a:solidFill>
                          <a:latin typeface="Arial" charset="0"/>
                          <a:cs typeface="Arial" charset="0"/>
                        </a:defRPr>
                      </a:lvl4pPr>
                      <a:lvl5pPr marL="1282700" algn="r">
                        <a:spcBef>
                          <a:spcPct val="20000"/>
                        </a:spcBef>
                        <a:buClr>
                          <a:schemeClr val="folHlink"/>
                        </a:buClr>
                        <a:buSzPct val="80000"/>
                        <a:buFont typeface="Wingdings" pitchFamily="2" charset="2"/>
                        <a:defRPr>
                          <a:solidFill>
                            <a:schemeClr val="tx1"/>
                          </a:solidFill>
                          <a:latin typeface="Arial" charset="0"/>
                          <a:cs typeface="Arial" charset="0"/>
                        </a:defRPr>
                      </a:lvl5pPr>
                      <a:lvl6pPr marL="17399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6pPr>
                      <a:lvl7pPr marL="21971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7pPr>
                      <a:lvl8pPr marL="26543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8pPr>
                      <a:lvl9pPr marL="3111500" algn="r" rtl="1" fontAlgn="base">
                        <a:spcBef>
                          <a:spcPct val="20000"/>
                        </a:spcBef>
                        <a:spcAft>
                          <a:spcPct val="0"/>
                        </a:spcAft>
                        <a:buClr>
                          <a:schemeClr val="folHlink"/>
                        </a:buClr>
                        <a:buSzPct val="8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600" b="0" i="0" u="none" strike="noStrike" cap="none" normalizeH="0" baseline="0" dirty="0" smtClean="0">
                          <a:ln>
                            <a:noFill/>
                          </a:ln>
                          <a:solidFill>
                            <a:schemeClr val="tx1"/>
                          </a:solidFill>
                          <a:effectLst/>
                          <a:latin typeface="Arial" charset="0"/>
                          <a:cs typeface="Arial" charset="0"/>
                        </a:rPr>
                        <a:t>Walk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92" name="Rectangle 48"/>
          <p:cNvSpPr>
            <a:spLocks noChangeArrowheads="1"/>
          </p:cNvSpPr>
          <p:nvPr/>
        </p:nvSpPr>
        <p:spPr bwMode="auto">
          <a:xfrm>
            <a:off x="3203575" y="3644900"/>
            <a:ext cx="5473700" cy="2447925"/>
          </a:xfrm>
          <a:prstGeom prst="rect">
            <a:avLst/>
          </a:prstGeom>
          <a:solidFill>
            <a:schemeClr val="accent1"/>
          </a:solidFill>
          <a:ln w="9525"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4800"/>
              <a:t>Class Assignment</a:t>
            </a:r>
          </a:p>
          <a:p>
            <a:pPr algn="ctr" eaLnBrk="1" hangingPunct="1">
              <a:spcBef>
                <a:spcPct val="0"/>
              </a:spcBef>
              <a:buClrTx/>
              <a:buSzTx/>
              <a:buFontTx/>
              <a:buNone/>
            </a:pPr>
            <a:r>
              <a:rPr lang="en-US" altLang="en-US" sz="1800"/>
              <a:t> </a:t>
            </a:r>
          </a:p>
        </p:txBody>
      </p:sp>
    </p:spTree>
    <p:extLst>
      <p:ext uri="{BB962C8B-B14F-4D97-AF65-F5344CB8AC3E}">
        <p14:creationId xmlns:p14="http://schemas.microsoft.com/office/powerpoint/2010/main" val="622445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8371"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58372"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E3CF2F0C-D4A6-4228-A8DA-A066002B6F7C}" type="slidenum">
              <a:rPr lang="ar-SA" altLang="en-US" sz="1000" smtClean="0"/>
              <a:pPr eaLnBrk="1" hangingPunct="1">
                <a:spcBef>
                  <a:spcPct val="0"/>
                </a:spcBef>
                <a:buClrTx/>
                <a:buSzTx/>
                <a:buFontTx/>
                <a:buNone/>
              </a:pPr>
              <a:t>86</a:t>
            </a:fld>
            <a:endParaRPr lang="en-US" altLang="en-US" sz="1000" smtClean="0"/>
          </a:p>
        </p:txBody>
      </p:sp>
      <p:sp>
        <p:nvSpPr>
          <p:cNvPr id="58373"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Planning: Select Intervention </a:t>
            </a:r>
          </a:p>
        </p:txBody>
      </p:sp>
      <p:sp>
        <p:nvSpPr>
          <p:cNvPr id="58374" name="Rectangle 3"/>
          <p:cNvSpPr>
            <a:spLocks noGrp="1" noChangeArrowheads="1"/>
          </p:cNvSpPr>
          <p:nvPr>
            <p:ph type="body" sz="half" idx="1"/>
          </p:nvPr>
        </p:nvSpPr>
        <p:spPr>
          <a:ln>
            <a:solidFill>
              <a:srgbClr val="CC00CC"/>
            </a:solidFill>
            <a:miter lim="800000"/>
            <a:headEnd/>
            <a:tailEnd/>
          </a:ln>
        </p:spPr>
        <p:txBody>
          <a:bodyPr/>
          <a:lstStyle/>
          <a:p>
            <a:pPr algn="l" rtl="0" eaLnBrk="1" hangingPunct="1"/>
            <a:r>
              <a:rPr lang="en-US" altLang="en-US" sz="2200" b="1" smtClean="0"/>
              <a:t>Types of intervention</a:t>
            </a:r>
          </a:p>
          <a:p>
            <a:pPr lvl="1" algn="l" rtl="0" eaLnBrk="1" hangingPunct="1"/>
            <a:r>
              <a:rPr lang="en-US" altLang="en-US" sz="2000" smtClean="0"/>
              <a:t>Independent intervention</a:t>
            </a:r>
          </a:p>
          <a:p>
            <a:pPr lvl="1" algn="l" rtl="0" eaLnBrk="1" hangingPunct="1"/>
            <a:r>
              <a:rPr lang="en-US" altLang="en-US" sz="2000" smtClean="0"/>
              <a:t>Dependent intervention </a:t>
            </a:r>
          </a:p>
          <a:p>
            <a:pPr lvl="1" algn="l" rtl="0" eaLnBrk="1" hangingPunct="1"/>
            <a:r>
              <a:rPr lang="en-US" altLang="en-US" sz="2000" smtClean="0"/>
              <a:t>Collaborative intervention </a:t>
            </a:r>
          </a:p>
        </p:txBody>
      </p:sp>
      <p:sp>
        <p:nvSpPr>
          <p:cNvPr id="58375" name="Rectangle 4"/>
          <p:cNvSpPr>
            <a:spLocks noGrp="1" noChangeArrowheads="1"/>
          </p:cNvSpPr>
          <p:nvPr>
            <p:ph type="body" sz="half" idx="2"/>
          </p:nvPr>
        </p:nvSpPr>
        <p:spPr>
          <a:ln>
            <a:solidFill>
              <a:srgbClr val="CC00CC"/>
            </a:solidFill>
            <a:miter lim="800000"/>
            <a:headEnd/>
            <a:tailEnd/>
          </a:ln>
        </p:spPr>
        <p:txBody>
          <a:bodyPr/>
          <a:lstStyle/>
          <a:p>
            <a:pPr algn="l" rtl="0" eaLnBrk="1" hangingPunct="1"/>
            <a:r>
              <a:rPr lang="en-US" altLang="en-US" sz="2200" b="1" smtClean="0"/>
              <a:t>Nursing intervention criteria:</a:t>
            </a:r>
          </a:p>
          <a:p>
            <a:pPr lvl="1" algn="l" rtl="0" eaLnBrk="1" hangingPunct="1"/>
            <a:r>
              <a:rPr lang="en-US" altLang="en-US" sz="2000" smtClean="0"/>
              <a:t>1. safe</a:t>
            </a:r>
          </a:p>
          <a:p>
            <a:pPr lvl="1" algn="l" rtl="0" eaLnBrk="1" hangingPunct="1"/>
            <a:r>
              <a:rPr lang="en-US" altLang="en-US" sz="2000" smtClean="0"/>
              <a:t>2. appropriate to age and health status</a:t>
            </a:r>
          </a:p>
          <a:p>
            <a:pPr lvl="1" algn="l" rtl="0" eaLnBrk="1" hangingPunct="1"/>
            <a:r>
              <a:rPr lang="en-US" altLang="en-US" sz="2000" smtClean="0"/>
              <a:t>3. can be achieved with the available resources.</a:t>
            </a:r>
          </a:p>
          <a:p>
            <a:pPr lvl="1" algn="l" rtl="0" eaLnBrk="1" hangingPunct="1"/>
            <a:r>
              <a:rPr lang="en-US" altLang="en-US" sz="2000" smtClean="0"/>
              <a:t>4. Congruent with client’s culture, value and beliefs.</a:t>
            </a:r>
          </a:p>
          <a:p>
            <a:pPr lvl="1" algn="l" rtl="0" eaLnBrk="1" hangingPunct="1"/>
            <a:r>
              <a:rPr lang="en-US" altLang="en-US" sz="2000" smtClean="0"/>
              <a:t>5. Based on nursing knowledge and experiences</a:t>
            </a:r>
          </a:p>
          <a:p>
            <a:pPr lvl="1" algn="l" rtl="0" eaLnBrk="1" hangingPunct="1"/>
            <a:endParaRPr lang="en-US" altLang="en-US" sz="2000" smtClean="0"/>
          </a:p>
        </p:txBody>
      </p:sp>
    </p:spTree>
    <p:extLst>
      <p:ext uri="{BB962C8B-B14F-4D97-AF65-F5344CB8AC3E}">
        <p14:creationId xmlns:p14="http://schemas.microsoft.com/office/powerpoint/2010/main" val="40636902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4110"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4111"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6DE4C616-FF55-4A22-903B-CE5B746D51C8}" type="slidenum">
              <a:rPr lang="ar-SA" altLang="en-US" sz="1000" smtClean="0"/>
              <a:pPr eaLnBrk="1" hangingPunct="1">
                <a:spcBef>
                  <a:spcPct val="0"/>
                </a:spcBef>
                <a:buClrTx/>
                <a:buSzTx/>
                <a:buFontTx/>
                <a:buNone/>
              </a:pPr>
              <a:t>87</a:t>
            </a:fld>
            <a:endParaRPr lang="en-US" altLang="en-US" sz="1000" smtClean="0"/>
          </a:p>
        </p:txBody>
      </p:sp>
      <p:sp>
        <p:nvSpPr>
          <p:cNvPr id="4112" name="Rectangle 2"/>
          <p:cNvSpPr>
            <a:spLocks noGrp="1" noChangeArrowheads="1"/>
          </p:cNvSpPr>
          <p:nvPr>
            <p:ph type="title"/>
          </p:nvPr>
        </p:nvSpPr>
        <p:spPr>
          <a:ln>
            <a:solidFill>
              <a:srgbClr val="CC00CC"/>
            </a:solidFill>
            <a:miter lim="800000"/>
            <a:headEnd/>
            <a:tailEnd/>
          </a:ln>
        </p:spPr>
        <p:txBody>
          <a:bodyPr>
            <a:normAutofit fontScale="90000"/>
          </a:bodyPr>
          <a:lstStyle/>
          <a:p>
            <a:pPr rtl="0" eaLnBrk="1" hangingPunct="1"/>
            <a:r>
              <a:rPr lang="en-US" altLang="en-US" u="sng" smtClean="0"/>
              <a:t>Phase four</a:t>
            </a:r>
            <a:r>
              <a:rPr lang="en-US" altLang="en-US" smtClean="0"/>
              <a:t/>
            </a:r>
            <a:br>
              <a:rPr lang="en-US" altLang="en-US" smtClean="0"/>
            </a:br>
            <a:r>
              <a:rPr lang="en-US" altLang="en-US" smtClean="0"/>
              <a:t>Implementation</a:t>
            </a:r>
          </a:p>
        </p:txBody>
      </p:sp>
      <p:graphicFrame>
        <p:nvGraphicFramePr>
          <p:cNvPr id="2" name="Diagram 1"/>
          <p:cNvGraphicFramePr/>
          <p:nvPr/>
        </p:nvGraphicFramePr>
        <p:xfrm>
          <a:off x="250825" y="1773238"/>
          <a:ext cx="8643938" cy="441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1603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9395"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smtClean="0"/>
          </a:p>
        </p:txBody>
      </p:sp>
      <p:sp>
        <p:nvSpPr>
          <p:cNvPr id="59396"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BD02DF26-6443-4282-AE8B-9FC4800E3C17}" type="slidenum">
              <a:rPr lang="ar-SA" altLang="en-US" sz="1000" smtClean="0"/>
              <a:pPr eaLnBrk="1" hangingPunct="1">
                <a:spcBef>
                  <a:spcPct val="0"/>
                </a:spcBef>
                <a:buClrTx/>
                <a:buSzTx/>
                <a:buFontTx/>
                <a:buNone/>
              </a:pPr>
              <a:t>88</a:t>
            </a:fld>
            <a:endParaRPr lang="en-US" altLang="en-US" sz="1000" smtClean="0"/>
          </a:p>
        </p:txBody>
      </p:sp>
      <p:sp>
        <p:nvSpPr>
          <p:cNvPr id="59397"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Implementation</a:t>
            </a:r>
          </a:p>
        </p:txBody>
      </p:sp>
      <p:sp>
        <p:nvSpPr>
          <p:cNvPr id="59398" name="Rectangle 3"/>
          <p:cNvSpPr>
            <a:spLocks noGrp="1" noChangeArrowheads="1"/>
          </p:cNvSpPr>
          <p:nvPr>
            <p:ph type="body" sz="half" idx="1"/>
          </p:nvPr>
        </p:nvSpPr>
        <p:spPr>
          <a:ln>
            <a:solidFill>
              <a:srgbClr val="CC00CC"/>
            </a:solidFill>
            <a:miter lim="800000"/>
            <a:headEnd/>
            <a:tailEnd/>
          </a:ln>
        </p:spPr>
        <p:txBody>
          <a:bodyPr/>
          <a:lstStyle/>
          <a:p>
            <a:pPr algn="l" rtl="0" eaLnBrk="1" hangingPunct="1"/>
            <a:r>
              <a:rPr lang="en-US" altLang="en-US" sz="2600" smtClean="0"/>
              <a:t>Consists of doing and documenting the activities that are specific nursing actions needed to carry out interventions</a:t>
            </a:r>
          </a:p>
        </p:txBody>
      </p:sp>
      <p:sp>
        <p:nvSpPr>
          <p:cNvPr id="59399" name="Rectangle 4"/>
          <p:cNvSpPr>
            <a:spLocks noGrp="1" noChangeArrowheads="1"/>
          </p:cNvSpPr>
          <p:nvPr>
            <p:ph type="body" sz="half" idx="2"/>
          </p:nvPr>
        </p:nvSpPr>
        <p:spPr>
          <a:ln>
            <a:solidFill>
              <a:srgbClr val="CC00CC"/>
            </a:solidFill>
            <a:miter lim="800000"/>
            <a:headEnd/>
            <a:tailEnd/>
          </a:ln>
        </p:spPr>
        <p:txBody>
          <a:bodyPr/>
          <a:lstStyle/>
          <a:p>
            <a:pPr algn="l" rtl="0" eaLnBrk="1" hangingPunct="1"/>
            <a:r>
              <a:rPr lang="en-US" altLang="en-US" sz="2600" smtClean="0"/>
              <a:t>Implementation skills </a:t>
            </a:r>
          </a:p>
          <a:p>
            <a:pPr lvl="1" algn="l" rtl="0" eaLnBrk="1" hangingPunct="1"/>
            <a:r>
              <a:rPr lang="en-US" altLang="en-US" sz="2200" smtClean="0"/>
              <a:t>1. Technical skills </a:t>
            </a:r>
          </a:p>
          <a:p>
            <a:pPr lvl="1" algn="l" rtl="0" eaLnBrk="1" hangingPunct="1"/>
            <a:r>
              <a:rPr lang="en-US" altLang="en-US" sz="2200" smtClean="0"/>
              <a:t>2. Cognitive skills</a:t>
            </a:r>
          </a:p>
          <a:p>
            <a:pPr lvl="1" algn="l" rtl="0" eaLnBrk="1" hangingPunct="1">
              <a:buFont typeface="Wingdings" pitchFamily="2" charset="2"/>
              <a:buNone/>
            </a:pPr>
            <a:r>
              <a:rPr lang="en-US" altLang="en-US" sz="2200" smtClean="0"/>
              <a:t>		problem solving, decision making and critical thinking</a:t>
            </a:r>
          </a:p>
          <a:p>
            <a:pPr lvl="1" algn="l" rtl="0" eaLnBrk="1" hangingPunct="1"/>
            <a:r>
              <a:rPr lang="en-US" altLang="en-US" sz="2200" smtClean="0"/>
              <a:t>2. Interpersonal skills: 	communication skills</a:t>
            </a:r>
          </a:p>
          <a:p>
            <a:pPr lvl="1" algn="l" rtl="0" eaLnBrk="1" hangingPunct="1"/>
            <a:endParaRPr lang="en-US" altLang="en-US" sz="2200" smtClean="0"/>
          </a:p>
        </p:txBody>
      </p:sp>
      <p:pic>
        <p:nvPicPr>
          <p:cNvPr id="59400" name="Picture 5" descr="j02166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365625"/>
            <a:ext cx="138271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6" descr="PE0368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4797425"/>
            <a:ext cx="28257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671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6041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6042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9AC7F3E-1519-4EEE-8AFC-03D8E8F9E768}" type="slidenum">
              <a:rPr lang="ar-SA" altLang="en-US" sz="1000" smtClean="0"/>
              <a:pPr eaLnBrk="1" hangingPunct="1">
                <a:spcBef>
                  <a:spcPct val="0"/>
                </a:spcBef>
                <a:buClrTx/>
                <a:buSzTx/>
                <a:buFontTx/>
                <a:buNone/>
              </a:pPr>
              <a:t>89</a:t>
            </a:fld>
            <a:endParaRPr lang="en-US" altLang="en-US" sz="1000" smtClean="0"/>
          </a:p>
        </p:txBody>
      </p:sp>
      <p:sp>
        <p:nvSpPr>
          <p:cNvPr id="60421"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Implementation: guidelines </a:t>
            </a:r>
          </a:p>
        </p:txBody>
      </p:sp>
      <p:sp>
        <p:nvSpPr>
          <p:cNvPr id="60422"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Base nursing intervention on scientific knowledge</a:t>
            </a:r>
          </a:p>
          <a:p>
            <a:pPr algn="l" rtl="0" eaLnBrk="1" hangingPunct="1"/>
            <a:r>
              <a:rPr lang="en-US" altLang="en-US" smtClean="0"/>
              <a:t>Clearly understand orders to implement nursing procedure.</a:t>
            </a:r>
          </a:p>
          <a:p>
            <a:pPr algn="l" rtl="0" eaLnBrk="1" hangingPunct="1"/>
            <a:r>
              <a:rPr lang="en-US" altLang="en-US" smtClean="0"/>
              <a:t>Adapt activities to individual needs</a:t>
            </a:r>
          </a:p>
          <a:p>
            <a:pPr algn="l" rtl="0" eaLnBrk="1" hangingPunct="1"/>
            <a:r>
              <a:rPr lang="en-US" altLang="en-US" smtClean="0"/>
              <a:t>Implement safe care</a:t>
            </a:r>
          </a:p>
          <a:p>
            <a:pPr algn="l" rtl="0" eaLnBrk="1" hangingPunct="1"/>
            <a:r>
              <a:rPr lang="en-US" altLang="en-US" smtClean="0"/>
              <a:t>Be holistic</a:t>
            </a:r>
          </a:p>
          <a:p>
            <a:pPr algn="l" rtl="0" eaLnBrk="1" hangingPunct="1"/>
            <a:r>
              <a:rPr lang="en-US" altLang="en-US" smtClean="0"/>
              <a:t>Encourage client’s participation</a:t>
            </a:r>
          </a:p>
        </p:txBody>
      </p:sp>
    </p:spTree>
    <p:extLst>
      <p:ext uri="{BB962C8B-B14F-4D97-AF65-F5344CB8AC3E}">
        <p14:creationId xmlns:p14="http://schemas.microsoft.com/office/powerpoint/2010/main" val="40842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Organizing data</a:t>
            </a:r>
            <a:endParaRPr lang="en-US" dirty="0"/>
          </a:p>
        </p:txBody>
      </p:sp>
      <p:sp>
        <p:nvSpPr>
          <p:cNvPr id="3" name="Content Placeholder 2"/>
          <p:cNvSpPr>
            <a:spLocks noGrp="1"/>
          </p:cNvSpPr>
          <p:nvPr>
            <p:ph idx="1"/>
          </p:nvPr>
        </p:nvSpPr>
        <p:spPr/>
        <p:txBody>
          <a:bodyPr/>
          <a:lstStyle/>
          <a:p>
            <a:pPr>
              <a:lnSpc>
                <a:spcPct val="90000"/>
              </a:lnSpc>
            </a:pPr>
            <a:r>
              <a:rPr lang="en-US" altLang="en-US" dirty="0" smtClean="0"/>
              <a:t>Nurses use written or computerized format for organizing data</a:t>
            </a:r>
          </a:p>
          <a:p>
            <a:pPr>
              <a:lnSpc>
                <a:spcPct val="90000"/>
              </a:lnSpc>
            </a:pPr>
            <a:r>
              <a:rPr lang="en-US" altLang="en-US" dirty="0" smtClean="0"/>
              <a:t>Called </a:t>
            </a:r>
          </a:p>
          <a:p>
            <a:pPr lvl="1">
              <a:lnSpc>
                <a:spcPct val="90000"/>
              </a:lnSpc>
            </a:pPr>
            <a:r>
              <a:rPr lang="en-US" altLang="en-US" dirty="0" smtClean="0"/>
              <a:t>Nursing assessment or nursing history, or nursing database form</a:t>
            </a:r>
          </a:p>
          <a:p>
            <a:pPr lvl="1">
              <a:lnSpc>
                <a:spcPct val="90000"/>
              </a:lnSpc>
            </a:pPr>
            <a:r>
              <a:rPr lang="en-US" altLang="en-US" dirty="0" smtClean="0"/>
              <a:t>Please review JUST /Faculty of nursing formats</a:t>
            </a:r>
            <a:endParaRPr lang="en-US" altLang="en-US" dirty="0"/>
          </a:p>
          <a:p>
            <a:pPr lvl="1">
              <a:lnSpc>
                <a:spcPct val="90000"/>
              </a:lnSpc>
            </a:pPr>
            <a:r>
              <a:rPr lang="en-US" altLang="en-US" dirty="0" smtClean="0"/>
              <a:t>body system model</a:t>
            </a:r>
          </a:p>
          <a:p>
            <a:pPr lvl="1">
              <a:lnSpc>
                <a:spcPct val="90000"/>
              </a:lnSpc>
            </a:pPr>
            <a:r>
              <a:rPr lang="en-US" altLang="en-US" dirty="0" smtClean="0"/>
              <a:t>Maslow’s hierarchy needs </a:t>
            </a:r>
          </a:p>
          <a:p>
            <a:pPr lvl="1">
              <a:lnSpc>
                <a:spcPct val="90000"/>
              </a:lnSpc>
            </a:pPr>
            <a:r>
              <a:rPr lang="en-US" altLang="en-US" dirty="0" smtClean="0"/>
              <a:t>Gordon model</a:t>
            </a:r>
          </a:p>
          <a:p>
            <a:endParaRPr lang="en-US" dirty="0"/>
          </a:p>
        </p:txBody>
      </p:sp>
    </p:spTree>
    <p:extLst>
      <p:ext uri="{BB962C8B-B14F-4D97-AF65-F5344CB8AC3E}">
        <p14:creationId xmlns:p14="http://schemas.microsoft.com/office/powerpoint/2010/main" val="38278045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5134"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5135"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4EE40C15-4B1D-48F6-A213-FBF44A09C6C2}" type="slidenum">
              <a:rPr lang="ar-SA" altLang="en-US" sz="1000" smtClean="0"/>
              <a:pPr eaLnBrk="1" hangingPunct="1">
                <a:spcBef>
                  <a:spcPct val="0"/>
                </a:spcBef>
                <a:buClrTx/>
                <a:buSzTx/>
                <a:buFontTx/>
                <a:buNone/>
              </a:pPr>
              <a:t>90</a:t>
            </a:fld>
            <a:endParaRPr lang="en-US" altLang="en-US" sz="1000" smtClean="0"/>
          </a:p>
        </p:txBody>
      </p:sp>
      <p:sp>
        <p:nvSpPr>
          <p:cNvPr id="5136"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u="sng" dirty="0" smtClean="0"/>
              <a:t>Phase five</a:t>
            </a:r>
            <a:r>
              <a:rPr lang="en-US" altLang="en-US" dirty="0" smtClean="0"/>
              <a:t> </a:t>
            </a:r>
            <a:br>
              <a:rPr lang="en-US" altLang="en-US" dirty="0" smtClean="0"/>
            </a:br>
            <a:r>
              <a:rPr lang="en-US" altLang="en-US" dirty="0" smtClean="0"/>
              <a:t>Evaluation</a:t>
            </a:r>
          </a:p>
        </p:txBody>
      </p:sp>
      <p:graphicFrame>
        <p:nvGraphicFramePr>
          <p:cNvPr id="2" name="Diagram 1"/>
          <p:cNvGraphicFramePr/>
          <p:nvPr/>
        </p:nvGraphicFramePr>
        <p:xfrm>
          <a:off x="457200" y="1719263"/>
          <a:ext cx="8229600" cy="441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7067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6144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6144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E76E6BAB-65E3-46CD-B957-B2F3A004D8F6}" type="slidenum">
              <a:rPr lang="ar-SA" altLang="en-US" sz="1000" smtClean="0"/>
              <a:pPr eaLnBrk="1" hangingPunct="1">
                <a:spcBef>
                  <a:spcPct val="0"/>
                </a:spcBef>
                <a:buClrTx/>
                <a:buSzTx/>
                <a:buFontTx/>
                <a:buNone/>
              </a:pPr>
              <a:t>91</a:t>
            </a:fld>
            <a:endParaRPr lang="en-US" altLang="en-US" sz="1000" smtClean="0"/>
          </a:p>
        </p:txBody>
      </p:sp>
      <p:sp>
        <p:nvSpPr>
          <p:cNvPr id="61445" name="Rectangle 2"/>
          <p:cNvSpPr>
            <a:spLocks noGrp="1" noChangeArrowheads="1"/>
          </p:cNvSpPr>
          <p:nvPr>
            <p:ph type="title"/>
          </p:nvPr>
        </p:nvSpPr>
        <p:spPr>
          <a:ln>
            <a:solidFill>
              <a:srgbClr val="CC00CC"/>
            </a:solidFill>
            <a:miter lim="800000"/>
            <a:headEnd/>
            <a:tailEnd/>
          </a:ln>
        </p:spPr>
        <p:txBody>
          <a:bodyPr/>
          <a:lstStyle/>
          <a:p>
            <a:pPr eaLnBrk="1" hangingPunct="1"/>
            <a:r>
              <a:rPr lang="en-US" altLang="en-US" dirty="0" smtClean="0"/>
              <a:t>Evaluation:</a:t>
            </a:r>
          </a:p>
        </p:txBody>
      </p:sp>
      <p:sp>
        <p:nvSpPr>
          <p:cNvPr id="61446"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dirty="0" smtClean="0"/>
              <a:t>After collect data and compare data with goals, reach to conclusions.</a:t>
            </a:r>
          </a:p>
          <a:p>
            <a:pPr algn="l" rtl="0" eaLnBrk="1" hangingPunct="1"/>
            <a:r>
              <a:rPr lang="en-US" altLang="en-US" dirty="0" smtClean="0"/>
              <a:t>Conclusions (based on your assessment)</a:t>
            </a:r>
          </a:p>
          <a:p>
            <a:pPr lvl="1" algn="l" rtl="0" eaLnBrk="1" hangingPunct="1"/>
            <a:r>
              <a:rPr lang="en-US" altLang="en-US" dirty="0" smtClean="0"/>
              <a:t>1. the goal was met</a:t>
            </a:r>
          </a:p>
          <a:p>
            <a:pPr lvl="1" algn="l" rtl="0" eaLnBrk="1" hangingPunct="1"/>
            <a:r>
              <a:rPr lang="en-US" altLang="en-US" dirty="0" smtClean="0"/>
              <a:t>2. the goal was partially met</a:t>
            </a:r>
          </a:p>
          <a:p>
            <a:pPr lvl="1" algn="l" rtl="0" eaLnBrk="1" hangingPunct="1"/>
            <a:r>
              <a:rPr lang="en-US" altLang="en-US" dirty="0" smtClean="0"/>
              <a:t>3. the goal was not met</a:t>
            </a:r>
          </a:p>
        </p:txBody>
      </p:sp>
    </p:spTree>
    <p:extLst>
      <p:ext uri="{BB962C8B-B14F-4D97-AF65-F5344CB8AC3E}">
        <p14:creationId xmlns:p14="http://schemas.microsoft.com/office/powerpoint/2010/main" val="12251147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6246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dirty="0" err="1" smtClean="0"/>
              <a:t>Andaleeb</a:t>
            </a:r>
            <a:r>
              <a:rPr lang="en-US" altLang="en-US" sz="1000" dirty="0" smtClean="0"/>
              <a:t> &amp; </a:t>
            </a:r>
            <a:r>
              <a:rPr lang="en-US" altLang="en-US" sz="1000" dirty="0" err="1" smtClean="0"/>
              <a:t>Najood</a:t>
            </a:r>
            <a:endParaRPr lang="en-US" altLang="en-US" sz="1000" dirty="0" smtClean="0"/>
          </a:p>
        </p:txBody>
      </p:sp>
      <p:sp>
        <p:nvSpPr>
          <p:cNvPr id="6246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D624B67-D463-41C4-8EFC-849EDC1778E4}" type="slidenum">
              <a:rPr lang="ar-SA" altLang="en-US" sz="1000" smtClean="0"/>
              <a:pPr eaLnBrk="1" hangingPunct="1">
                <a:spcBef>
                  <a:spcPct val="0"/>
                </a:spcBef>
                <a:buClrTx/>
                <a:buSzTx/>
                <a:buFontTx/>
                <a:buNone/>
              </a:pPr>
              <a:t>92</a:t>
            </a:fld>
            <a:endParaRPr lang="en-US" altLang="en-US" sz="1000" smtClean="0"/>
          </a:p>
        </p:txBody>
      </p:sp>
      <p:sp>
        <p:nvSpPr>
          <p:cNvPr id="62469" name="Rectangle 2"/>
          <p:cNvSpPr>
            <a:spLocks noGrp="1" noChangeArrowheads="1"/>
          </p:cNvSpPr>
          <p:nvPr>
            <p:ph type="title"/>
          </p:nvPr>
        </p:nvSpPr>
        <p:spPr>
          <a:xfrm>
            <a:off x="468313" y="188913"/>
            <a:ext cx="7543800" cy="890587"/>
          </a:xfrm>
        </p:spPr>
        <p:txBody>
          <a:bodyPr/>
          <a:lstStyle/>
          <a:p>
            <a:pPr eaLnBrk="1" hangingPunct="1"/>
            <a:r>
              <a:rPr lang="en-US" altLang="en-US" smtClean="0"/>
              <a:t>Example: nursing care plan</a:t>
            </a:r>
          </a:p>
        </p:txBody>
      </p:sp>
      <p:sp>
        <p:nvSpPr>
          <p:cNvPr id="62470" name="Rectangle 4"/>
          <p:cNvSpPr>
            <a:spLocks noChangeArrowheads="1"/>
          </p:cNvSpPr>
          <p:nvPr/>
        </p:nvSpPr>
        <p:spPr bwMode="auto">
          <a:xfrm>
            <a:off x="457200" y="1052513"/>
            <a:ext cx="82296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rtl="0" eaLnBrk="1" hangingPunct="1">
              <a:lnSpc>
                <a:spcPct val="80000"/>
              </a:lnSpc>
            </a:pPr>
            <a:r>
              <a:rPr lang="en-US" altLang="en-US" sz="1000" dirty="0"/>
              <a:t>		NURSING PLAN OF CARE</a:t>
            </a:r>
          </a:p>
          <a:p>
            <a:pPr algn="l" rtl="0" eaLnBrk="1" hangingPunct="1">
              <a:lnSpc>
                <a:spcPct val="80000"/>
              </a:lnSpc>
            </a:pPr>
            <a:r>
              <a:rPr lang="en-US" altLang="en-US" sz="1000" dirty="0"/>
              <a:t>(1) Assessment- </a:t>
            </a:r>
            <a:r>
              <a:rPr lang="en-US" altLang="en-US" sz="1000" b="1" dirty="0"/>
              <a:t>Client states fatigue/weakness 		</a:t>
            </a:r>
            <a:r>
              <a:rPr lang="en-US" altLang="en-US" sz="1000" dirty="0"/>
              <a:t>*</a:t>
            </a:r>
            <a:r>
              <a:rPr lang="en-US" altLang="en-US" sz="1000" b="1" dirty="0"/>
              <a:t>  Client needs assistance to steady herself while walking short distances</a:t>
            </a:r>
            <a:endParaRPr lang="en-US" altLang="en-US" sz="1000" dirty="0"/>
          </a:p>
          <a:p>
            <a:pPr algn="l" rtl="0" eaLnBrk="1" hangingPunct="1">
              <a:lnSpc>
                <a:spcPct val="80000"/>
              </a:lnSpc>
            </a:pPr>
            <a:r>
              <a:rPr lang="en-US" altLang="en-US" sz="1000" b="1" dirty="0"/>
              <a:t>when walking short distances (to bathroom)</a:t>
            </a:r>
            <a:r>
              <a:rPr lang="en-US" altLang="en-US" sz="1000" dirty="0"/>
              <a:t>		*  </a:t>
            </a:r>
            <a:r>
              <a:rPr lang="en-US" altLang="en-US" sz="1000" b="1" dirty="0"/>
              <a:t>Client turns pale on exertion</a:t>
            </a:r>
            <a:endParaRPr lang="en-US" altLang="en-US" sz="1000" dirty="0"/>
          </a:p>
          <a:p>
            <a:pPr algn="l" rtl="0" eaLnBrk="1" hangingPunct="1">
              <a:lnSpc>
                <a:spcPct val="80000"/>
              </a:lnSpc>
            </a:pPr>
            <a:r>
              <a:rPr lang="en-US" altLang="en-US" sz="1000" b="1" dirty="0"/>
              <a:t>SUBJECTIVE DATA			* OBJECTIVE DATA</a:t>
            </a:r>
          </a:p>
          <a:p>
            <a:pPr algn="l" rtl="0" eaLnBrk="1" hangingPunct="1">
              <a:lnSpc>
                <a:spcPct val="80000"/>
              </a:lnSpc>
            </a:pPr>
            <a:r>
              <a:rPr lang="en-US" altLang="en-US" sz="1000" b="1" dirty="0"/>
              <a:t>----------------------------------------------------------------------------------------------------------------------------------------------------------------------------------------</a:t>
            </a:r>
            <a:endParaRPr lang="en-US" altLang="en-US" sz="1000" dirty="0"/>
          </a:p>
          <a:p>
            <a:pPr algn="l" rtl="0" eaLnBrk="1" hangingPunct="1">
              <a:lnSpc>
                <a:spcPct val="80000"/>
              </a:lnSpc>
            </a:pPr>
            <a:r>
              <a:rPr lang="en-US" altLang="en-US" sz="1000" dirty="0"/>
              <a:t>(2) Analyze				| (3) Plan</a:t>
            </a:r>
          </a:p>
          <a:p>
            <a:pPr algn="l" rtl="0" eaLnBrk="1" hangingPunct="1">
              <a:lnSpc>
                <a:spcPct val="80000"/>
              </a:lnSpc>
            </a:pPr>
            <a:r>
              <a:rPr lang="en-US" altLang="en-US" sz="1000" b="1" dirty="0"/>
              <a:t>NURSING DIAGNOSIS-Activity Intolerance-RELATED TO-	| LONG TERM GOAL-Client will regain strength and </a:t>
            </a:r>
            <a:endParaRPr lang="en-US" altLang="en-US" sz="1000" dirty="0"/>
          </a:p>
          <a:p>
            <a:pPr algn="l" rtl="0" eaLnBrk="1" hangingPunct="1">
              <a:lnSpc>
                <a:spcPct val="80000"/>
              </a:lnSpc>
            </a:pPr>
            <a:r>
              <a:rPr lang="en-US" altLang="en-US" sz="1000" b="1" dirty="0"/>
              <a:t>fatigue or weakness secondary to infection-AS EVIDENCED BY-	|                              energy to resume ADL at home.</a:t>
            </a:r>
            <a:endParaRPr lang="en-US" altLang="en-US" sz="1000" dirty="0"/>
          </a:p>
          <a:p>
            <a:pPr algn="l" rtl="0" eaLnBrk="1" hangingPunct="1">
              <a:lnSpc>
                <a:spcPct val="80000"/>
              </a:lnSpc>
            </a:pPr>
            <a:r>
              <a:rPr lang="en-US" altLang="en-US" sz="1000" b="1" dirty="0"/>
              <a:t>clients need to return to bed after ambulating 8 feet (short distance)	|</a:t>
            </a:r>
          </a:p>
          <a:p>
            <a:pPr algn="l" rtl="0" eaLnBrk="1" hangingPunct="1">
              <a:lnSpc>
                <a:spcPct val="80000"/>
              </a:lnSpc>
            </a:pPr>
            <a:r>
              <a:rPr lang="en-US" altLang="en-US" sz="1000" b="1" dirty="0"/>
              <a:t>-----------------------------------------------------------------------------------------------------------------------------------------------------------------------------------------------------</a:t>
            </a:r>
            <a:endParaRPr lang="en-US" altLang="en-US" sz="1000" dirty="0"/>
          </a:p>
          <a:p>
            <a:pPr algn="l" rtl="0" eaLnBrk="1" hangingPunct="1">
              <a:lnSpc>
                <a:spcPct val="80000"/>
              </a:lnSpc>
            </a:pPr>
            <a:r>
              <a:rPr lang="en-US" altLang="en-US" sz="1000" dirty="0"/>
              <a:t>(3) Plan		|  (4) Implement		|  (4) Implement		|  (5) Evaluation</a:t>
            </a:r>
          </a:p>
          <a:p>
            <a:pPr algn="l" rtl="0" eaLnBrk="1" hangingPunct="1">
              <a:lnSpc>
                <a:spcPct val="80000"/>
              </a:lnSpc>
            </a:pPr>
            <a:r>
              <a:rPr lang="en-US" altLang="en-US" sz="1000" b="1" dirty="0"/>
              <a:t>CLIENT OUTCOME	| NURSING ORDERS	| RATIONALE		|EVALUATION-OUTCOMES</a:t>
            </a:r>
            <a:endParaRPr lang="en-US" altLang="en-US" sz="1000" dirty="0"/>
          </a:p>
          <a:p>
            <a:pPr algn="l" rtl="0" eaLnBrk="1" hangingPunct="1">
              <a:lnSpc>
                <a:spcPct val="80000"/>
              </a:lnSpc>
            </a:pPr>
            <a:r>
              <a:rPr lang="en-US" altLang="en-US" sz="1000" b="1" dirty="0"/>
              <a:t>Client will be able to identify	|When getting client up, 	|When an adult rises to the 	|Client identified when she was fatigued </a:t>
            </a:r>
            <a:endParaRPr lang="en-US" altLang="en-US" sz="1000" dirty="0"/>
          </a:p>
          <a:p>
            <a:pPr algn="l" rtl="0" eaLnBrk="1" hangingPunct="1">
              <a:lnSpc>
                <a:spcPct val="80000"/>
              </a:lnSpc>
            </a:pPr>
            <a:r>
              <a:rPr lang="en-US" altLang="en-US" sz="1000" b="1" dirty="0"/>
              <a:t>symptoms of intolerance to	|observe for symptoms of 	|standing position, 300-800ml	|twice during the ambulation to the </a:t>
            </a:r>
            <a:endParaRPr lang="en-US" altLang="en-US" sz="1000" dirty="0"/>
          </a:p>
          <a:p>
            <a:pPr algn="l" rtl="0" eaLnBrk="1" hangingPunct="1">
              <a:lnSpc>
                <a:spcPct val="80000"/>
              </a:lnSpc>
            </a:pPr>
            <a:r>
              <a:rPr lang="en-US" altLang="en-US" sz="1000" b="1" dirty="0"/>
              <a:t>activity and when they occur	|intolerance such as nausea,	|of blood pools in the lower	|bathroom and returned to resting period.</a:t>
            </a:r>
            <a:endParaRPr lang="en-US" altLang="en-US" sz="1000" dirty="0"/>
          </a:p>
          <a:p>
            <a:pPr algn="l" rtl="0" eaLnBrk="1" hangingPunct="1">
              <a:lnSpc>
                <a:spcPct val="80000"/>
              </a:lnSpc>
            </a:pPr>
            <a:r>
              <a:rPr lang="en-US" altLang="en-US" sz="1000" b="1" dirty="0"/>
              <a:t>will return to resting period for	|pallor, dizziness, change in VS	|extremities.  Weakness, 	|Goal met.</a:t>
            </a:r>
            <a:endParaRPr lang="en-US" altLang="en-US" sz="1000" dirty="0"/>
          </a:p>
          <a:p>
            <a:pPr algn="l" rtl="0" eaLnBrk="1" hangingPunct="1">
              <a:lnSpc>
                <a:spcPct val="80000"/>
              </a:lnSpc>
            </a:pPr>
            <a:r>
              <a:rPr lang="en-US" altLang="en-US" sz="1000" b="1" dirty="0"/>
              <a:t>1 minute, in order to conserve	|(Ackley &amp; </a:t>
            </a:r>
            <a:r>
              <a:rPr lang="en-US" altLang="en-US" sz="1000" b="1" dirty="0" err="1"/>
              <a:t>Ladwig</a:t>
            </a:r>
            <a:r>
              <a:rPr lang="en-US" altLang="en-US" sz="1000" b="1" dirty="0"/>
              <a:t>, 2006, p.141)	|nausea are signs of hypo-	|</a:t>
            </a:r>
            <a:endParaRPr lang="en-US" altLang="en-US" sz="1000" dirty="0"/>
          </a:p>
          <a:p>
            <a:pPr algn="l" rtl="0" eaLnBrk="1" hangingPunct="1">
              <a:lnSpc>
                <a:spcPct val="80000"/>
              </a:lnSpc>
            </a:pPr>
            <a:r>
              <a:rPr lang="en-US" altLang="en-US" sz="1000" b="1" dirty="0"/>
              <a:t>energy.	4/15/08	|		|perfusion (Ackley &amp; </a:t>
            </a:r>
            <a:r>
              <a:rPr lang="en-US" altLang="en-US" sz="1000" b="1" dirty="0" err="1"/>
              <a:t>Ladwig</a:t>
            </a:r>
            <a:r>
              <a:rPr lang="en-US" altLang="en-US" sz="1000" b="1" dirty="0"/>
              <a:t>,	|</a:t>
            </a:r>
            <a:endParaRPr lang="en-US" altLang="en-US" sz="1000" dirty="0"/>
          </a:p>
          <a:p>
            <a:pPr algn="l" rtl="0" eaLnBrk="1" hangingPunct="1">
              <a:lnSpc>
                <a:spcPct val="80000"/>
              </a:lnSpc>
            </a:pPr>
            <a:r>
              <a:rPr lang="en-US" altLang="en-US" sz="1000" b="1" dirty="0"/>
              <a:t>		|		|2006, p.151)		|</a:t>
            </a:r>
          </a:p>
        </p:txBody>
      </p:sp>
    </p:spTree>
    <p:extLst>
      <p:ext uri="{BB962C8B-B14F-4D97-AF65-F5344CB8AC3E}">
        <p14:creationId xmlns:p14="http://schemas.microsoft.com/office/powerpoint/2010/main" val="31345126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63491"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US" altLang="en-US" sz="1000" smtClean="0"/>
              <a:t>Andaleeb &amp; Najood</a:t>
            </a:r>
          </a:p>
        </p:txBody>
      </p:sp>
      <p:sp>
        <p:nvSpPr>
          <p:cNvPr id="63492"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D64C59C8-0321-4255-B710-5FCE4FEC1AA4}" type="slidenum">
              <a:rPr lang="ar-SA" altLang="en-US" sz="1000" smtClean="0"/>
              <a:pPr eaLnBrk="1" hangingPunct="1">
                <a:spcBef>
                  <a:spcPct val="0"/>
                </a:spcBef>
                <a:buClrTx/>
                <a:buSzTx/>
                <a:buFontTx/>
                <a:buNone/>
              </a:pPr>
              <a:t>93</a:t>
            </a:fld>
            <a:endParaRPr lang="en-US" altLang="en-US" sz="1000" smtClean="0"/>
          </a:p>
        </p:txBody>
      </p:sp>
      <p:sp>
        <p:nvSpPr>
          <p:cNvPr id="63493" name="Rectangle 2"/>
          <p:cNvSpPr>
            <a:spLocks noGrp="1" noChangeArrowheads="1"/>
          </p:cNvSpPr>
          <p:nvPr>
            <p:ph type="title"/>
          </p:nvPr>
        </p:nvSpPr>
        <p:spPr/>
        <p:txBody>
          <a:bodyPr/>
          <a:lstStyle/>
          <a:p>
            <a:pPr eaLnBrk="1" hangingPunct="1"/>
            <a:endParaRPr lang="en-US" altLang="en-US" dirty="0" smtClean="0"/>
          </a:p>
        </p:txBody>
      </p:sp>
      <p:sp>
        <p:nvSpPr>
          <p:cNvPr id="63494" name="Rectangle 3"/>
          <p:cNvSpPr>
            <a:spLocks noGrp="1" noChangeArrowheads="1"/>
          </p:cNvSpPr>
          <p:nvPr>
            <p:ph type="body" idx="1"/>
          </p:nvPr>
        </p:nvSpPr>
        <p:spPr>
          <a:ln>
            <a:solidFill>
              <a:srgbClr val="CC00CC"/>
            </a:solidFill>
            <a:miter lim="800000"/>
            <a:headEnd/>
            <a:tailEnd/>
          </a:ln>
        </p:spPr>
        <p:txBody>
          <a:bodyPr/>
          <a:lstStyle/>
          <a:p>
            <a:pPr algn="ctr" rtl="0" eaLnBrk="1" hangingPunct="1">
              <a:buFont typeface="Wingdings" pitchFamily="2" charset="2"/>
              <a:buNone/>
            </a:pPr>
            <a:r>
              <a:rPr lang="en-US" altLang="en-US" sz="8200" dirty="0" smtClean="0"/>
              <a:t>Documentation</a:t>
            </a:r>
          </a:p>
          <a:p>
            <a:pPr algn="ctr" rtl="0" eaLnBrk="1" hangingPunct="1">
              <a:buFont typeface="Wingdings" pitchFamily="2" charset="2"/>
              <a:buNone/>
            </a:pPr>
            <a:r>
              <a:rPr lang="en-US" altLang="en-US" dirty="0" smtClean="0"/>
              <a:t> </a:t>
            </a:r>
          </a:p>
        </p:txBody>
      </p:sp>
      <p:pic>
        <p:nvPicPr>
          <p:cNvPr id="63495" name="Picture 4" descr="j0259775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357563"/>
            <a:ext cx="30241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0720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64515"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64516"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E77D02F6-2C3C-4CF0-A30A-180E47DE2E32}" type="slidenum">
              <a:rPr lang="ar-SA" altLang="en-US" sz="1000" smtClean="0"/>
              <a:pPr eaLnBrk="1" hangingPunct="1">
                <a:spcBef>
                  <a:spcPct val="0"/>
                </a:spcBef>
                <a:buClrTx/>
                <a:buSzTx/>
                <a:buFontTx/>
                <a:buNone/>
              </a:pPr>
              <a:t>94</a:t>
            </a:fld>
            <a:endParaRPr lang="en-US" altLang="en-US" sz="1000" smtClean="0"/>
          </a:p>
        </p:txBody>
      </p:sp>
      <p:sp>
        <p:nvSpPr>
          <p:cNvPr id="64517" name="Rectangle 4"/>
          <p:cNvSpPr>
            <a:spLocks noGrp="1" noChangeArrowheads="1"/>
          </p:cNvSpPr>
          <p:nvPr>
            <p:ph type="title"/>
          </p:nvPr>
        </p:nvSpPr>
        <p:spPr>
          <a:ln>
            <a:solidFill>
              <a:srgbClr val="CC00CC"/>
            </a:solidFill>
            <a:miter lim="800000"/>
            <a:headEnd/>
            <a:tailEnd/>
          </a:ln>
        </p:spPr>
        <p:txBody>
          <a:bodyPr/>
          <a:lstStyle/>
          <a:p>
            <a:pPr eaLnBrk="1" hangingPunct="1"/>
            <a:r>
              <a:rPr lang="en-US" altLang="en-US" smtClean="0"/>
              <a:t>Nursing documentation </a:t>
            </a:r>
          </a:p>
        </p:txBody>
      </p:sp>
      <p:sp>
        <p:nvSpPr>
          <p:cNvPr id="64518" name="Rectangle 5"/>
          <p:cNvSpPr>
            <a:spLocks noGrp="1" noChangeArrowheads="1"/>
          </p:cNvSpPr>
          <p:nvPr>
            <p:ph type="body" sz="half" idx="1"/>
          </p:nvPr>
        </p:nvSpPr>
        <p:spPr>
          <a:ln>
            <a:solidFill>
              <a:srgbClr val="CC00CC"/>
            </a:solidFill>
            <a:miter lim="800000"/>
            <a:headEnd/>
            <a:tailEnd/>
          </a:ln>
        </p:spPr>
        <p:txBody>
          <a:bodyPr/>
          <a:lstStyle/>
          <a:p>
            <a:pPr algn="ctr" rtl="0" eaLnBrk="1" hangingPunct="1">
              <a:buFont typeface="Wingdings" pitchFamily="2" charset="2"/>
              <a:buNone/>
            </a:pPr>
            <a:r>
              <a:rPr lang="en-US" altLang="en-US" sz="2600" b="1" u="sng" smtClean="0"/>
              <a:t>A</a:t>
            </a:r>
            <a:r>
              <a:rPr lang="en-US" altLang="en-US" sz="2600" u="sng" smtClean="0"/>
              <a:t> </a:t>
            </a:r>
            <a:r>
              <a:rPr lang="en-US" altLang="en-US" sz="2600" b="1" u="sng" smtClean="0"/>
              <a:t>report</a:t>
            </a:r>
          </a:p>
          <a:p>
            <a:pPr algn="l" rtl="0" eaLnBrk="1" hangingPunct="1"/>
            <a:r>
              <a:rPr lang="en-US" altLang="en-US" sz="2600" smtClean="0"/>
              <a:t>Oral or written or computer based communication intended to convey information to others</a:t>
            </a:r>
          </a:p>
        </p:txBody>
      </p:sp>
      <p:sp>
        <p:nvSpPr>
          <p:cNvPr id="64519" name="Rectangle 6"/>
          <p:cNvSpPr>
            <a:spLocks noGrp="1" noChangeArrowheads="1"/>
          </p:cNvSpPr>
          <p:nvPr>
            <p:ph type="body" sz="half" idx="2"/>
          </p:nvPr>
        </p:nvSpPr>
        <p:spPr>
          <a:ln>
            <a:solidFill>
              <a:srgbClr val="CC00CC"/>
            </a:solidFill>
            <a:miter lim="800000"/>
            <a:headEnd/>
            <a:tailEnd/>
          </a:ln>
        </p:spPr>
        <p:txBody>
          <a:bodyPr/>
          <a:lstStyle/>
          <a:p>
            <a:pPr algn="ctr" rtl="0" eaLnBrk="1" hangingPunct="1">
              <a:buFont typeface="Wingdings" pitchFamily="2" charset="2"/>
              <a:buNone/>
            </a:pPr>
            <a:r>
              <a:rPr lang="en-US" altLang="en-US" sz="2600" b="1" u="sng" smtClean="0"/>
              <a:t>Record</a:t>
            </a:r>
          </a:p>
          <a:p>
            <a:pPr algn="l" rtl="0" eaLnBrk="1" hangingPunct="1"/>
            <a:r>
              <a:rPr lang="en-US" altLang="en-US" sz="2600" smtClean="0"/>
              <a:t>A written or computer based.</a:t>
            </a:r>
          </a:p>
          <a:p>
            <a:pPr algn="l" rtl="0" eaLnBrk="1" hangingPunct="1"/>
            <a:r>
              <a:rPr lang="en-US" altLang="en-US" sz="2600" smtClean="0"/>
              <a:t>The purpose of making an entry on client record is called recording, charting or documenting.</a:t>
            </a:r>
          </a:p>
          <a:p>
            <a:pPr algn="l" rtl="0" eaLnBrk="1" hangingPunct="1"/>
            <a:r>
              <a:rPr lang="en-US" altLang="en-US" sz="2600" smtClean="0"/>
              <a:t> </a:t>
            </a:r>
          </a:p>
        </p:txBody>
      </p:sp>
    </p:spTree>
    <p:extLst>
      <p:ext uri="{BB962C8B-B14F-4D97-AF65-F5344CB8AC3E}">
        <p14:creationId xmlns:p14="http://schemas.microsoft.com/office/powerpoint/2010/main" val="9244923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65539"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65540"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F6992613-5F1D-4224-9E02-DDE5079D38DD}" type="slidenum">
              <a:rPr lang="ar-SA" altLang="en-US" sz="1000" smtClean="0"/>
              <a:pPr eaLnBrk="1" hangingPunct="1">
                <a:spcBef>
                  <a:spcPct val="0"/>
                </a:spcBef>
                <a:buClrTx/>
                <a:buSzTx/>
                <a:buFontTx/>
                <a:buNone/>
              </a:pPr>
              <a:t>95</a:t>
            </a:fld>
            <a:endParaRPr lang="en-US" altLang="en-US" sz="1000" smtClean="0"/>
          </a:p>
        </p:txBody>
      </p:sp>
      <p:sp>
        <p:nvSpPr>
          <p:cNvPr id="65541"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mtClean="0"/>
              <a:t>Nursing documentation Purpose of client record</a:t>
            </a:r>
          </a:p>
        </p:txBody>
      </p:sp>
      <p:sp>
        <p:nvSpPr>
          <p:cNvPr id="65542"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Communication between health team</a:t>
            </a:r>
          </a:p>
          <a:p>
            <a:pPr algn="l" rtl="0" eaLnBrk="1" hangingPunct="1"/>
            <a:r>
              <a:rPr lang="en-US" altLang="en-US" smtClean="0"/>
              <a:t>Planning client’s care</a:t>
            </a:r>
          </a:p>
          <a:p>
            <a:pPr algn="l" rtl="0" eaLnBrk="1" hangingPunct="1"/>
            <a:r>
              <a:rPr lang="en-US" altLang="en-US" smtClean="0"/>
              <a:t>Research</a:t>
            </a:r>
          </a:p>
          <a:p>
            <a:pPr algn="l" rtl="0" eaLnBrk="1" hangingPunct="1"/>
            <a:r>
              <a:rPr lang="en-US" altLang="en-US" smtClean="0"/>
              <a:t>Education</a:t>
            </a:r>
          </a:p>
          <a:p>
            <a:pPr algn="l" rtl="0" eaLnBrk="1" hangingPunct="1"/>
            <a:r>
              <a:rPr lang="en-US" altLang="en-US" smtClean="0"/>
              <a:t>Legal documentation</a:t>
            </a:r>
          </a:p>
        </p:txBody>
      </p:sp>
    </p:spTree>
    <p:extLst>
      <p:ext uri="{BB962C8B-B14F-4D97-AF65-F5344CB8AC3E}">
        <p14:creationId xmlns:p14="http://schemas.microsoft.com/office/powerpoint/2010/main" val="21967700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66563"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66564"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45C76744-F38B-4343-AD65-DDBA2663DD5B}" type="slidenum">
              <a:rPr lang="ar-SA" altLang="en-US" sz="1000" smtClean="0"/>
              <a:pPr eaLnBrk="1" hangingPunct="1">
                <a:spcBef>
                  <a:spcPct val="0"/>
                </a:spcBef>
                <a:buClrTx/>
                <a:buSzTx/>
                <a:buFontTx/>
                <a:buNone/>
              </a:pPr>
              <a:t>96</a:t>
            </a:fld>
            <a:endParaRPr lang="en-US" altLang="en-US" sz="1000" smtClean="0"/>
          </a:p>
        </p:txBody>
      </p:sp>
      <p:sp>
        <p:nvSpPr>
          <p:cNvPr id="66565"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mtClean="0"/>
              <a:t>Nursing documentation:</a:t>
            </a:r>
            <a:br>
              <a:rPr lang="en-US" altLang="en-US" smtClean="0"/>
            </a:br>
            <a:r>
              <a:rPr lang="en-US" altLang="en-US" smtClean="0"/>
              <a:t>Documentation system</a:t>
            </a:r>
          </a:p>
        </p:txBody>
      </p:sp>
      <p:sp>
        <p:nvSpPr>
          <p:cNvPr id="66566"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Narrative charting</a:t>
            </a:r>
          </a:p>
          <a:p>
            <a:pPr algn="l" rtl="0" eaLnBrk="1" hangingPunct="1"/>
            <a:r>
              <a:rPr lang="en-US" altLang="en-US" smtClean="0"/>
              <a:t>Progress note (</a:t>
            </a:r>
            <a:r>
              <a:rPr lang="en-US" altLang="en-US" b="1" smtClean="0"/>
              <a:t>S</a:t>
            </a:r>
            <a:r>
              <a:rPr lang="en-US" altLang="en-US" smtClean="0"/>
              <a:t>ubjective, </a:t>
            </a:r>
            <a:r>
              <a:rPr lang="en-US" altLang="en-US" b="1" smtClean="0"/>
              <a:t>O</a:t>
            </a:r>
            <a:r>
              <a:rPr lang="en-US" altLang="en-US" smtClean="0"/>
              <a:t>bjective, </a:t>
            </a:r>
            <a:r>
              <a:rPr lang="en-US" altLang="en-US" b="1" smtClean="0"/>
              <a:t>A</a:t>
            </a:r>
            <a:r>
              <a:rPr lang="en-US" altLang="en-US" smtClean="0"/>
              <a:t>ssessment, </a:t>
            </a:r>
            <a:r>
              <a:rPr lang="en-US" altLang="en-US" b="1" smtClean="0"/>
              <a:t>P</a:t>
            </a:r>
            <a:r>
              <a:rPr lang="en-US" altLang="en-US" smtClean="0"/>
              <a:t>lan, </a:t>
            </a:r>
            <a:r>
              <a:rPr lang="en-US" altLang="en-US" b="1" smtClean="0"/>
              <a:t>I</a:t>
            </a:r>
            <a:r>
              <a:rPr lang="en-US" altLang="en-US" smtClean="0"/>
              <a:t>ntervention, </a:t>
            </a:r>
            <a:r>
              <a:rPr lang="en-US" altLang="en-US" b="1" smtClean="0"/>
              <a:t>E</a:t>
            </a:r>
            <a:r>
              <a:rPr lang="en-US" altLang="en-US" smtClean="0"/>
              <a:t>valuation, and </a:t>
            </a:r>
            <a:r>
              <a:rPr lang="en-US" altLang="en-US" b="1" smtClean="0"/>
              <a:t>R</a:t>
            </a:r>
            <a:r>
              <a:rPr lang="en-US" altLang="en-US" smtClean="0"/>
              <a:t>eview) (</a:t>
            </a:r>
            <a:r>
              <a:rPr lang="en-US" altLang="en-US" sz="3800" b="1" smtClean="0"/>
              <a:t>SOAPIER</a:t>
            </a:r>
            <a:r>
              <a:rPr lang="en-US" altLang="en-US" smtClean="0"/>
              <a:t>)</a:t>
            </a:r>
          </a:p>
          <a:p>
            <a:pPr algn="l" rtl="0" eaLnBrk="1" hangingPunct="1"/>
            <a:r>
              <a:rPr lang="en-US" altLang="en-US" smtClean="0"/>
              <a:t>Charting by exception</a:t>
            </a:r>
          </a:p>
          <a:p>
            <a:pPr algn="l" rtl="0" eaLnBrk="1" hangingPunct="1"/>
            <a:r>
              <a:rPr lang="en-US" altLang="en-US" smtClean="0"/>
              <a:t>Computerized documentation</a:t>
            </a:r>
          </a:p>
        </p:txBody>
      </p:sp>
    </p:spTree>
    <p:extLst>
      <p:ext uri="{BB962C8B-B14F-4D97-AF65-F5344CB8AC3E}">
        <p14:creationId xmlns:p14="http://schemas.microsoft.com/office/powerpoint/2010/main" val="5767602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67587" name="Footer Placeholder 4"/>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67588" name="Slide Number Placeholder 5"/>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FB090791-019E-4889-9EB6-D10677FC62CA}" type="slidenum">
              <a:rPr lang="ar-SA" altLang="en-US" sz="1000" smtClean="0"/>
              <a:pPr eaLnBrk="1" hangingPunct="1">
                <a:spcBef>
                  <a:spcPct val="0"/>
                </a:spcBef>
                <a:buClrTx/>
                <a:buSzTx/>
                <a:buFontTx/>
                <a:buNone/>
              </a:pPr>
              <a:t>97</a:t>
            </a:fld>
            <a:endParaRPr lang="en-US" altLang="en-US" sz="1000" smtClean="0"/>
          </a:p>
        </p:txBody>
      </p:sp>
      <p:sp>
        <p:nvSpPr>
          <p:cNvPr id="67589"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z="3500" smtClean="0"/>
              <a:t>Nursing documentation:</a:t>
            </a:r>
            <a:br>
              <a:rPr lang="en-US" altLang="en-US" sz="3500" smtClean="0"/>
            </a:br>
            <a:r>
              <a:rPr lang="en-US" altLang="en-US" sz="3500" smtClean="0"/>
              <a:t>Documentation nursing activities</a:t>
            </a:r>
          </a:p>
        </p:txBody>
      </p:sp>
      <p:sp>
        <p:nvSpPr>
          <p:cNvPr id="67590" name="Rectangle 3"/>
          <p:cNvSpPr>
            <a:spLocks noGrp="1" noChangeArrowheads="1"/>
          </p:cNvSpPr>
          <p:nvPr>
            <p:ph type="body" idx="1"/>
          </p:nvPr>
        </p:nvSpPr>
        <p:spPr>
          <a:ln>
            <a:solidFill>
              <a:srgbClr val="CC00CC"/>
            </a:solidFill>
            <a:miter lim="800000"/>
            <a:headEnd/>
            <a:tailEnd/>
          </a:ln>
        </p:spPr>
        <p:txBody>
          <a:bodyPr/>
          <a:lstStyle/>
          <a:p>
            <a:pPr algn="l" rtl="0" eaLnBrk="1" hangingPunct="1"/>
            <a:r>
              <a:rPr lang="en-US" altLang="en-US" smtClean="0"/>
              <a:t>Admission assessment </a:t>
            </a:r>
          </a:p>
          <a:p>
            <a:pPr algn="l" rtl="0" eaLnBrk="1" hangingPunct="1"/>
            <a:r>
              <a:rPr lang="en-US" altLang="en-US" smtClean="0"/>
              <a:t>Nursing care plan</a:t>
            </a:r>
          </a:p>
          <a:p>
            <a:pPr algn="l" rtl="0" eaLnBrk="1" hangingPunct="1"/>
            <a:r>
              <a:rPr lang="en-US" altLang="en-US" smtClean="0"/>
              <a:t>Kardexes</a:t>
            </a:r>
          </a:p>
          <a:p>
            <a:pPr algn="l" rtl="0" eaLnBrk="1" hangingPunct="1"/>
            <a:r>
              <a:rPr lang="en-US" altLang="en-US" smtClean="0"/>
              <a:t>Flow sheets</a:t>
            </a:r>
          </a:p>
          <a:p>
            <a:pPr algn="l" rtl="0" eaLnBrk="1" hangingPunct="1"/>
            <a:r>
              <a:rPr lang="en-US" altLang="en-US" smtClean="0"/>
              <a:t>Progress notes</a:t>
            </a:r>
          </a:p>
          <a:p>
            <a:pPr algn="l" rtl="0" eaLnBrk="1" hangingPunct="1"/>
            <a:endParaRPr lang="en-US" altLang="en-US" smtClean="0"/>
          </a:p>
          <a:p>
            <a:pPr algn="l" rtl="0" eaLnBrk="1" hangingPunct="1"/>
            <a:endParaRPr lang="en-US" altLang="en-US" smtClean="0"/>
          </a:p>
        </p:txBody>
      </p:sp>
      <p:pic>
        <p:nvPicPr>
          <p:cNvPr id="67591" name="Picture 4" descr="PE0741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1989138"/>
            <a:ext cx="24828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9129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4"/>
          <p:cNvSpPr>
            <a:spLocks noGrp="1"/>
          </p:cNvSpPr>
          <p:nvPr>
            <p:ph type="dt" sz="quarter" idx="10"/>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l" eaLnBrk="1" hangingPunct="1">
              <a:spcBef>
                <a:spcPct val="0"/>
              </a:spcBef>
              <a:buClrTx/>
              <a:buSzTx/>
              <a:buFontTx/>
              <a:buNone/>
            </a:pPr>
            <a:r>
              <a:rPr lang="en-US" altLang="en-US" sz="1000" smtClean="0"/>
              <a:t>Nursing Process</a:t>
            </a:r>
          </a:p>
        </p:txBody>
      </p:sp>
      <p:sp>
        <p:nvSpPr>
          <p:cNvPr id="68611" name="Footer Placeholder 5"/>
          <p:cNvSpPr>
            <a:spLocks noGrp="1"/>
          </p:cNvSpPr>
          <p:nvPr>
            <p:ph type="ftr" sz="quarter" idx="11"/>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endParaRPr lang="en-US" altLang="en-US" sz="1000" dirty="0" smtClean="0"/>
          </a:p>
        </p:txBody>
      </p:sp>
      <p:sp>
        <p:nvSpPr>
          <p:cNvPr id="68612" name="Slide Number Placeholder 6"/>
          <p:cNvSpPr>
            <a:spLocks noGrp="1"/>
          </p:cNvSpPr>
          <p:nvPr>
            <p:ph type="sldNum" sz="quarter" idx="12"/>
          </p:nvPr>
        </p:nvSpPr>
        <p:spPr>
          <a:noFill/>
        </p:spPr>
        <p:txBody>
          <a:bodyPr/>
          <a:lstStyle>
            <a:lvl1pPr algn="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algn="r"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algn="r"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algn="r"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algn="r"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54E61137-132B-4A69-81CD-056777F8C433}" type="slidenum">
              <a:rPr lang="ar-SA" altLang="en-US" sz="1000" smtClean="0"/>
              <a:pPr eaLnBrk="1" hangingPunct="1">
                <a:spcBef>
                  <a:spcPct val="0"/>
                </a:spcBef>
                <a:buClrTx/>
                <a:buSzTx/>
                <a:buFontTx/>
                <a:buNone/>
              </a:pPr>
              <a:t>98</a:t>
            </a:fld>
            <a:endParaRPr lang="en-US" altLang="en-US" sz="1000" smtClean="0"/>
          </a:p>
        </p:txBody>
      </p:sp>
      <p:sp>
        <p:nvSpPr>
          <p:cNvPr id="68613" name="Rectangle 2"/>
          <p:cNvSpPr>
            <a:spLocks noGrp="1" noChangeArrowheads="1"/>
          </p:cNvSpPr>
          <p:nvPr>
            <p:ph type="title"/>
          </p:nvPr>
        </p:nvSpPr>
        <p:spPr>
          <a:ln>
            <a:solidFill>
              <a:srgbClr val="CC00CC"/>
            </a:solidFill>
            <a:miter lim="800000"/>
            <a:headEnd/>
            <a:tailEnd/>
          </a:ln>
        </p:spPr>
        <p:txBody>
          <a:bodyPr>
            <a:normAutofit fontScale="90000"/>
          </a:bodyPr>
          <a:lstStyle/>
          <a:p>
            <a:pPr eaLnBrk="1" hangingPunct="1"/>
            <a:r>
              <a:rPr lang="en-US" altLang="en-US" smtClean="0"/>
              <a:t>Nursing documentation:</a:t>
            </a:r>
            <a:br>
              <a:rPr lang="en-US" altLang="en-US" smtClean="0"/>
            </a:br>
            <a:r>
              <a:rPr lang="en-US" altLang="en-US" smtClean="0"/>
              <a:t>Guidelines for recording</a:t>
            </a:r>
          </a:p>
        </p:txBody>
      </p:sp>
      <p:sp>
        <p:nvSpPr>
          <p:cNvPr id="68614" name="Rectangle 3"/>
          <p:cNvSpPr>
            <a:spLocks noGrp="1" noChangeArrowheads="1"/>
          </p:cNvSpPr>
          <p:nvPr>
            <p:ph type="body" sz="half" idx="1"/>
          </p:nvPr>
        </p:nvSpPr>
        <p:spPr>
          <a:ln>
            <a:solidFill>
              <a:srgbClr val="CC00CC"/>
            </a:solidFill>
            <a:miter lim="800000"/>
            <a:headEnd/>
            <a:tailEnd/>
          </a:ln>
        </p:spPr>
        <p:txBody>
          <a:bodyPr/>
          <a:lstStyle/>
          <a:p>
            <a:pPr algn="l" rtl="0" eaLnBrk="1" hangingPunct="1"/>
            <a:r>
              <a:rPr lang="en-US" altLang="en-US" sz="2600" smtClean="0"/>
              <a:t>Date and time</a:t>
            </a:r>
          </a:p>
          <a:p>
            <a:pPr algn="l" rtl="0" eaLnBrk="1" hangingPunct="1"/>
            <a:r>
              <a:rPr lang="en-US" altLang="en-US" sz="2600" smtClean="0"/>
              <a:t>Timing</a:t>
            </a:r>
          </a:p>
          <a:p>
            <a:pPr algn="l" rtl="0" eaLnBrk="1" hangingPunct="1"/>
            <a:r>
              <a:rPr lang="en-US" altLang="en-US" sz="2600" smtClean="0"/>
              <a:t>Legibility</a:t>
            </a:r>
          </a:p>
          <a:p>
            <a:pPr algn="l" rtl="0" eaLnBrk="1" hangingPunct="1"/>
            <a:r>
              <a:rPr lang="en-US" altLang="en-US" sz="2600" smtClean="0"/>
              <a:t>Permanence</a:t>
            </a:r>
          </a:p>
          <a:p>
            <a:pPr algn="l" rtl="0" eaLnBrk="1" hangingPunct="1"/>
            <a:endParaRPr lang="en-US" altLang="en-US" sz="2600" smtClean="0"/>
          </a:p>
        </p:txBody>
      </p:sp>
      <p:sp>
        <p:nvSpPr>
          <p:cNvPr id="68615" name="Rectangle 4"/>
          <p:cNvSpPr>
            <a:spLocks noGrp="1" noChangeArrowheads="1"/>
          </p:cNvSpPr>
          <p:nvPr>
            <p:ph type="body" sz="half" idx="2"/>
          </p:nvPr>
        </p:nvSpPr>
        <p:spPr>
          <a:ln>
            <a:solidFill>
              <a:srgbClr val="CC00CC"/>
            </a:solidFill>
            <a:miter lim="800000"/>
            <a:headEnd/>
            <a:tailEnd/>
          </a:ln>
        </p:spPr>
        <p:txBody>
          <a:bodyPr/>
          <a:lstStyle/>
          <a:p>
            <a:pPr algn="l" rtl="0" eaLnBrk="1" hangingPunct="1"/>
            <a:r>
              <a:rPr lang="en-US" altLang="en-US" sz="2600" smtClean="0"/>
              <a:t>Accepted terminology</a:t>
            </a:r>
          </a:p>
          <a:p>
            <a:pPr algn="l" rtl="0" eaLnBrk="1" hangingPunct="1"/>
            <a:r>
              <a:rPr lang="en-US" altLang="en-US" sz="2600" smtClean="0"/>
              <a:t>Correct spelling</a:t>
            </a:r>
          </a:p>
          <a:p>
            <a:pPr algn="l" rtl="0" eaLnBrk="1" hangingPunct="1"/>
            <a:r>
              <a:rPr lang="en-US" altLang="en-US" sz="2600" smtClean="0"/>
              <a:t>Signature</a:t>
            </a:r>
          </a:p>
          <a:p>
            <a:pPr algn="l" rtl="0" eaLnBrk="1" hangingPunct="1"/>
            <a:r>
              <a:rPr lang="en-US" altLang="en-US" sz="2600" smtClean="0"/>
              <a:t>Accuracy</a:t>
            </a:r>
          </a:p>
          <a:p>
            <a:pPr algn="l" rtl="0" eaLnBrk="1" hangingPunct="1"/>
            <a:r>
              <a:rPr lang="en-US" altLang="en-US" sz="2600" smtClean="0"/>
              <a:t>Sequence</a:t>
            </a:r>
          </a:p>
          <a:p>
            <a:pPr algn="l" rtl="0" eaLnBrk="1" hangingPunct="1"/>
            <a:r>
              <a:rPr lang="en-US" altLang="en-US" sz="2600" smtClean="0"/>
              <a:t>Completeness</a:t>
            </a:r>
          </a:p>
        </p:txBody>
      </p:sp>
    </p:spTree>
    <p:extLst>
      <p:ext uri="{BB962C8B-B14F-4D97-AF65-F5344CB8AC3E}">
        <p14:creationId xmlns:p14="http://schemas.microsoft.com/office/powerpoint/2010/main" val="1332972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3376</Words>
  <Application>Microsoft Office PowerPoint</Application>
  <PresentationFormat>عرض على الشاشة (3:4)‏</PresentationFormat>
  <Paragraphs>895</Paragraphs>
  <Slides>98</Slides>
  <Notes>3</Notes>
  <HiddenSlides>0</HiddenSlides>
  <MMClips>0</MMClips>
  <ScaleCrop>false</ScaleCrop>
  <HeadingPairs>
    <vt:vector size="4" baseType="variant">
      <vt:variant>
        <vt:lpstr>نسق</vt:lpstr>
      </vt:variant>
      <vt:variant>
        <vt:i4>1</vt:i4>
      </vt:variant>
      <vt:variant>
        <vt:lpstr>عناوين الشرائح</vt:lpstr>
      </vt:variant>
      <vt:variant>
        <vt:i4>98</vt:i4>
      </vt:variant>
    </vt:vector>
  </HeadingPairs>
  <TitlesOfParts>
    <vt:vector size="99" baseType="lpstr">
      <vt:lpstr>Office Theme</vt:lpstr>
      <vt:lpstr>Nursing Process</vt:lpstr>
      <vt:lpstr>Characteristics of Nursing process </vt:lpstr>
      <vt:lpstr>Figure 5.1 Component of Nursing process</vt:lpstr>
      <vt:lpstr>Examples on Subjective and objective data</vt:lpstr>
      <vt:lpstr>interview</vt:lpstr>
      <vt:lpstr>Communication during interview</vt:lpstr>
      <vt:lpstr>Stages of interview</vt:lpstr>
      <vt:lpstr>عرض تقديمي في PowerPoint</vt:lpstr>
      <vt:lpstr>Assessment: Organizing data</vt:lpstr>
      <vt:lpstr>Assessment: Validation data</vt:lpstr>
      <vt:lpstr>Nursing Diagnosis</vt:lpstr>
      <vt:lpstr>  Guidelines for writing nursing diagnostic statements </vt:lpstr>
      <vt:lpstr>DIAGNOSIS:IDENTIFY HEALTH PROBLEM</vt:lpstr>
      <vt:lpstr>EXAMPLE</vt:lpstr>
      <vt:lpstr>Nursing Diagnosis</vt:lpstr>
      <vt:lpstr>Types of Nursing Diagnosis</vt:lpstr>
      <vt:lpstr>عرض تقديمي في PowerPoint</vt:lpstr>
      <vt:lpstr>Diagnosis: Examples</vt:lpstr>
      <vt:lpstr>عرض تقديمي في PowerPoint</vt:lpstr>
      <vt:lpstr>Planning</vt:lpstr>
      <vt:lpstr>Planning: nursing care plan</vt:lpstr>
      <vt:lpstr>Planning: Setting priority</vt:lpstr>
      <vt:lpstr>Maslow’s Hierarchy</vt:lpstr>
      <vt:lpstr>Planning: Establish Goals/Desired Outcomes</vt:lpstr>
      <vt:lpstr>Guidelines for writing goal/ desired outcomes</vt:lpstr>
      <vt:lpstr>Examples on Planning</vt:lpstr>
      <vt:lpstr>عرض تقديمي في PowerPoint</vt:lpstr>
      <vt:lpstr>Planning: Action verbs </vt:lpstr>
      <vt:lpstr>Phase four Implementation</vt:lpstr>
      <vt:lpstr>Implementation</vt:lpstr>
      <vt:lpstr>Implementation: guidelines </vt:lpstr>
      <vt:lpstr>Phase five  Evaluation</vt:lpstr>
      <vt:lpstr>Evaluation</vt:lpstr>
      <vt:lpstr>Example Ng care plan</vt:lpstr>
      <vt:lpstr>عرض تقديمي في PowerPoint</vt:lpstr>
      <vt:lpstr>عرض تقديمي في PowerPoint</vt:lpstr>
      <vt:lpstr>Nursing process is:_</vt:lpstr>
      <vt:lpstr>Purpose of the Nursing Process </vt:lpstr>
      <vt:lpstr>عرض تقديمي في PowerPoint</vt:lpstr>
      <vt:lpstr>Characteristics of the nursing process:</vt:lpstr>
      <vt:lpstr>عرض تقديمي في PowerPoint</vt:lpstr>
      <vt:lpstr>عرض تقديمي في PowerPoint</vt:lpstr>
      <vt:lpstr> </vt:lpstr>
      <vt:lpstr>Phase one  Assessment </vt:lpstr>
      <vt:lpstr>Types of assessment </vt:lpstr>
      <vt:lpstr>Assessment</vt:lpstr>
      <vt:lpstr>Assessment  A. Data Collection Types of Data </vt:lpstr>
      <vt:lpstr>Assessment  A. Data Collection Types of Data</vt:lpstr>
      <vt:lpstr>Assessment  A. Data Collection cont.  Source of Data</vt:lpstr>
      <vt:lpstr>Assessment  A. Data Collection cont.  Data Collection Method 1. Observation and examination  </vt:lpstr>
      <vt:lpstr>Assessment  A. Data Collection cont.  Data Collection Method 2. Interviewing </vt:lpstr>
      <vt:lpstr>Assessment  A. Data Collection Cont  Data Collection Method 2. Interviewing cont. </vt:lpstr>
      <vt:lpstr>Assessment  A. Data Collection cont  Planning for Interview and Setting </vt:lpstr>
      <vt:lpstr>Assessment  A. Data Collection cont Communication During Interview </vt:lpstr>
      <vt:lpstr>Assessment  A. Data Collection cont Stages of an Interview </vt:lpstr>
      <vt:lpstr>عرض تقديمي في PowerPoint</vt:lpstr>
      <vt:lpstr>Assessment B. Organizing Data </vt:lpstr>
      <vt:lpstr>Assessment C. Validate the Data</vt:lpstr>
      <vt:lpstr>Assessment D. Document Data</vt:lpstr>
      <vt:lpstr>Phase Two Diagnosing</vt:lpstr>
      <vt:lpstr>Diagnosing</vt:lpstr>
      <vt:lpstr>Differentiating Nursing Diagnosis versus Medical Diagnosis</vt:lpstr>
      <vt:lpstr>Diagnosing  NANDA  nursing diagnosis</vt:lpstr>
      <vt:lpstr>Diagnosing</vt:lpstr>
      <vt:lpstr>Diagnosing a. Analyzing Data </vt:lpstr>
      <vt:lpstr>Diagnosing B. Identify Health Problems</vt:lpstr>
      <vt:lpstr>Diagnosing C. Formulate Diagnostic Statements </vt:lpstr>
      <vt:lpstr>Diagnosing Components of nursing Diagnosis</vt:lpstr>
      <vt:lpstr>Diagnosing Components of nursing Diagnosis</vt:lpstr>
      <vt:lpstr>Diagnosing</vt:lpstr>
      <vt:lpstr>Diagnosing  Types of Nursing Diagnosis</vt:lpstr>
      <vt:lpstr>عرض تقديمي في PowerPoint</vt:lpstr>
      <vt:lpstr>Diagnosing  Example  </vt:lpstr>
      <vt:lpstr>Phase three Planning </vt:lpstr>
      <vt:lpstr>Planning</vt:lpstr>
      <vt:lpstr>Planning: Nursing care plan</vt:lpstr>
      <vt:lpstr>Planning: Setting priority</vt:lpstr>
      <vt:lpstr>Maslow’s Hierarchy</vt:lpstr>
      <vt:lpstr>عرض تقديمي في PowerPoint</vt:lpstr>
      <vt:lpstr>Planning: Establish Goals/Desired Outcomes</vt:lpstr>
      <vt:lpstr>Planning: Establish Goals/Desired Outcomes </vt:lpstr>
      <vt:lpstr>Planning: guidelines for writing goals/desired outcomes</vt:lpstr>
      <vt:lpstr>Planning: Examples </vt:lpstr>
      <vt:lpstr>عرض تقديمي في PowerPoint</vt:lpstr>
      <vt:lpstr>Planning: Action verb</vt:lpstr>
      <vt:lpstr>Planning: Select Intervention </vt:lpstr>
      <vt:lpstr>Phase four Implementation</vt:lpstr>
      <vt:lpstr>Implementation</vt:lpstr>
      <vt:lpstr>Implementation: guidelines </vt:lpstr>
      <vt:lpstr>Phase five  Evaluation</vt:lpstr>
      <vt:lpstr>Evaluation:</vt:lpstr>
      <vt:lpstr>Example: nursing care plan</vt:lpstr>
      <vt:lpstr>عرض تقديمي في PowerPoint</vt:lpstr>
      <vt:lpstr>Nursing documentation </vt:lpstr>
      <vt:lpstr>Nursing documentation Purpose of client record</vt:lpstr>
      <vt:lpstr>Nursing documentation: Documentation system</vt:lpstr>
      <vt:lpstr>Nursing documentation: Documentation nursing activities</vt:lpstr>
      <vt:lpstr>Nursing documentation: Guidelines for recording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Process</dc:title>
  <dc:creator>hp</dc:creator>
  <cp:lastModifiedBy>jawad</cp:lastModifiedBy>
  <cp:revision>51</cp:revision>
  <dcterms:created xsi:type="dcterms:W3CDTF">2016-02-16T09:34:13Z</dcterms:created>
  <dcterms:modified xsi:type="dcterms:W3CDTF">2016-03-14T13:21:22Z</dcterms:modified>
</cp:coreProperties>
</file>