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10579B-9EC9-4615-B60D-CCFD59515CD4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ECD2B8-5662-4A79-9728-28C38E45FE4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99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C01542-89E3-44A8-86B6-292DF43813B5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2CE1D9-3CC7-4893-A5BD-59463CE0F39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60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4E8A6E-A12C-435A-B74A-1903EAD76671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6F50D8-E7D3-4A64-815D-9B21F08C54A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95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9894B0-0A58-4F39-9616-F2ADF53BBAA1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631C12-B65B-45FC-81FC-817308C53A8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46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93DC1E-DF58-4AE9-B4AE-2051D53251E2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29652B-5DEA-4B89-B799-7CE6CFFCADF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02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52C5C4-DAC7-4BDC-AB9D-D3FEBEE2E396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9DB306-FC20-47A5-B1C4-E92A71A05F4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47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C16BD8-A3B4-49E4-916C-DF9E4E31A368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84639A-1304-4300-9A4F-7CAFE9676C8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476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91D9A0-4C12-4C3E-ACC7-62B1CEB908F9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1D7A5B-F74C-4CBE-BC83-41B6DCC5447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394A0E-7384-487F-B4D5-1EDD5DB9DA98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B3A300-8590-4264-985A-7D32C79BB68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73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424E10-0AA6-49BF-9EF9-4657AA2B7E3E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838E5A-EB10-4F10-B556-720FFA8519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62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8D5B99-344C-4F46-A703-6A4400C230C1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E0E8EB-79FF-45CF-92A3-51A1B9E803C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10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ACC605FD-2210-4A4E-9A3D-3AAE43B79243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125DAFC8-04BE-4CA5-A001-A8EAE0ECA879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sz="2000" b="1"/>
              <a:t>Parathyroid Gland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/>
        <p:txBody>
          <a:bodyPr anchorCtr="0"/>
          <a:lstStyle/>
          <a:p>
            <a:pPr marL="342900" lvl="0" indent="-342900" algn="l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Hyperparathyroidism</a:t>
            </a:r>
          </a:p>
          <a:p>
            <a:pPr marL="342900" lvl="0" indent="-342900" algn="l">
              <a:spcBef>
                <a:spcPts val="500"/>
              </a:spcBef>
              <a:buFont typeface="Wingdings" pitchFamily="2"/>
              <a:buChar char="q"/>
            </a:pPr>
            <a:endParaRPr lang="en-US" sz="2000" b="1"/>
          </a:p>
          <a:p>
            <a:pPr marL="342900" lvl="0" indent="-342900" algn="l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Hyoparathyroidism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Nursing management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Focuses on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Close monitoring of signs of hypocalcemia, tetany; post thyroidectomy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endParaRPr lang="en-US" sz="2000" b="1"/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Keep Ca gluconate and IV equipment at bed side; In case of cardiac disorder, or digitalis; the drug should be given slowly with cautious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endParaRPr lang="en-US" sz="2000" b="1"/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Ca  &amp;  digitalis increase systolic contraction—fatal dysrhythmias;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endParaRPr lang="en-US" sz="2000" b="1"/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Cardiac patients require close monitoring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Adrenal gland</a:t>
            </a:r>
            <a:br>
              <a:rPr lang="en-US" sz="2000" b="1"/>
            </a:br>
            <a:r>
              <a:rPr lang="en-US" sz="2000" b="1"/>
              <a:t>overview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2 adrenal glands, each attaches to upper portion of each kidney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Adrenal cortex secretes steroid; adrenal medulla, at the  center, secretes catecholamines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Hypothalams—pituitary—adrenal axis regulates hormone secretion</a:t>
            </a:r>
          </a:p>
          <a:p>
            <a:pPr lvl="0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Adrenal medulla—catecholaminses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Regulate metabolic pathway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Prepare for fight-or-flight response</a:t>
            </a:r>
          </a:p>
          <a:p>
            <a:pPr lvl="0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Adrenal cortex—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Glucocorticoids—glucose elevation; inhibit inflammatory response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Mineralocorticoids—aldosterone—promote reabsorption  of Na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Androgen: sex hormone—male gender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Pheochromocytoma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Benign tumor in the adrenal gland, medulla; Cause cured hypertension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Symptoms depend on proportion of epinephrine &amp; norepinephrine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The typical triad of symptoms  is headache,  diaphoresis, palpitations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Hypertension &amp; cardiovascular disturbances are common</a:t>
            </a:r>
          </a:p>
          <a:p>
            <a:pPr lvl="0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Diagnoses: signs of SNS over-activity + elevation Bp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Associated with five Hs: hypertension, headache, hyperhidrosis, hypermetabolism, hyperglycemia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Blood tests: catecholamine &amp; metanephrine, a metabolite of Cateholamines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Medical management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Management: may need ICU; bed rest—head of the bed elevated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Drug therapy: adrenergic blocking agents—phentolamine, muscle relaxant—nitroprusside,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Phenoxybenzamine, alpha blocking agent, to maintain normal Bp; to prepare for surgery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Calcium channel blocker, Procardin, to prevent cardiac complications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Surgical management: adrenalectomy</a:t>
            </a:r>
          </a:p>
          <a:p>
            <a:pPr lvl="0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Pre-operative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Maintain normal Bp; Maintain well-hydration   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Manipulation of adrenal gland—release of catecholaminse—increased Bp---nitroprusside during or after surgery</a:t>
            </a:r>
          </a:p>
          <a:p>
            <a:pPr lvl="0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Postoperative: corticosteriods replacement; hypotension, hypoglycemia  </a:t>
            </a:r>
          </a:p>
          <a:p>
            <a:pPr lvl="0">
              <a:spcBef>
                <a:spcPts val="500"/>
              </a:spcBef>
              <a:buFont typeface="Wingdings" pitchFamily="2"/>
              <a:buChar char="q"/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Addison’s disease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Adrenocortical insufficiency</a:t>
            </a:r>
          </a:p>
          <a:p>
            <a:pPr lvl="0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Causes: autoimmune; surgical removal; infection-tuberculosis; sudden cessation of exogenous  corticosteroids</a:t>
            </a:r>
          </a:p>
          <a:p>
            <a:pPr lvl="0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Clinical manifestations: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Muscle weakness, anorexia, fatigue, dark pigmentation of mucous membrane &amp; skin; hypotension, low blood glucose;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Mental changes: depression, apathy, confusion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Sodium depletion &amp; severe dehydration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Mental status changes: apathy, confusion</a:t>
            </a:r>
          </a:p>
          <a:p>
            <a:pPr lvl="0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Addison’s crisis: cyanosis &amp; circulatory shock; with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Nausea, headache, abdominal pain, confusion &amp; restlessness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Even overexertion; exposure to cold, infection, decreased salt intake. Lead to circulatory collapse  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Medical management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Diagnosis: serum cortisol and ACTH; hypoglycemia, hyponatremia; hyperkalemia</a:t>
            </a:r>
          </a:p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Management of collapse: IV cortisone &amp; 5% glucose / saline</a:t>
            </a:r>
          </a:p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Vasopressin if hypotension persists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 reccumbent position with leg elevated; Antibiotics may be needed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Assess for other stressors; increases cortisone dose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Oral fluid once tolerated / decrease IV fluids gradually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Lifelong replacement of corticosteroids &amp; mineralocorticoids may be needed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Added salt with GI losses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Nursing management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Assessing the patient: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focus on symptoms of fluid imbalances; Bp with position changes;  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Changes in weight, muscle weakness, fatigue; any illness and stress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Managing Addison’s crisis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Assess S&amp;S of collapse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Avoid physical &amp; psychological stressors : cold exposure, overexertion, infection, emotional stress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Prepare for IV fluid, electrolytes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Restoring fluid balance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Diet &amp; fluid to maintain fluid &amp; electrolyte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Add salt in GI disturbances, and in hot weather     </a:t>
            </a:r>
          </a:p>
          <a:p>
            <a:pPr lvl="0">
              <a:spcBef>
                <a:spcPts val="500"/>
              </a:spcBef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Nursing management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Written instructions about hormonal replacement and modifications based on changes; as prescribed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Mineralocorticoid--Florinef; corticosteroids—prednisone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Improving activity tolerance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Avoid unnecessary activity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Detect signs of infection or other stressors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Teaching self—care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Explicit information about  lifelong replacement; proper dosage; modification during stressors;  Modification of fluid intake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Inform other healthcare provider about using cortisone—bracelet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Instruct about S&amp;S of excessive—edema &amp; Wt gain or inadequate replacement—hypotension &amp; Wt loss: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Cushing’s syndrome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Results from Adrenocortical activity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Cause: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Corticosteroid medication; adrenal hyperplasia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Secondary to tumor of pituitary gland  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Symptoms are related to overproduction of corticosteroids; androgen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Arrest of growth, obesity, musculoskeletal changes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Glucose intolerance; hyperglycemia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Central  obesity with a fatty, buffalo hump, heavy trunk with thin extremities, weakness &amp; lassitude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Sleep disturbances; fragile skin—ecchymosis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Protein catabolism—muscle weakness, osteoporosis, kyphosis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Moon faced oiliness and acne  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Cushing’s syndrome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excessive adrenocortical activity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Central-type obesity; buffalo hump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Skin is thin, fragile, ecchymosis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Moon faced; glucose intolerance   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In women Virilization: appearance of masculine traits—hirsutism; breast atrophy,  menses cease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Mood &amp; mental changes; psychosis; Distress &amp; depression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Visual disturbances in pituitary tumor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Diagnosis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Overnight dexamethasone suppression test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Increased serum sodium and blood glucose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Blood &amp; urinary cortisol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24-hour urinary free cortisol level   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Read chart 42-12;P. 1282.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Overivew </a:t>
            </a:r>
            <a:br>
              <a:rPr lang="en-US" sz="2000" b="1"/>
            </a:br>
            <a:r>
              <a:rPr lang="en-US" sz="2000" b="1"/>
              <a:t>the parathyroid glands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Is located in the neck in the posterior aspect of the thyroid gland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Secretes parathormone, regulates calcium &amp; phosphorus metabolism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Increased parathormone:  increased absorption of calcium from kidney, intestine, bones---increased serum calcium level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Its action increases by the presence of Vitamin D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Tends to decrease phosphorus blood level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Ca ions regulate the hormone; as serum Ca increases secretion of parathormone decreases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Excess parathormone— increased Calcium; a life-threatening condition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When Ca &amp; phosphorus serum level increases—calcium phosphate precipitate in various organs—tissue calcification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Cushing’s syndrome</a:t>
            </a:r>
            <a:br>
              <a:rPr lang="en-US" sz="2000" b="1"/>
            </a:br>
            <a:r>
              <a:rPr lang="en-US" sz="2000" b="1"/>
              <a:t> Medical management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In pituitary tumor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Surgical removal—transsphenoidal hypophysectomy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Adrenal insufficiency may appear 12-48 hours postoperatively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Replacement of hyrdocortisone  for several months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Life long replacement in bilateral adrenalectomy</a:t>
            </a:r>
          </a:p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Radiation therapy</a:t>
            </a:r>
          </a:p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Adrenalectomy in primary adrenal hypertrohpy</a:t>
            </a:r>
          </a:p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If caused by corticosteroid medication reduce dosage to minimum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Nursing diagnoses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Risk for injury related to weakness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Risk for infection related to altered protein metabolism and inflammatory process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Self-care deficit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Impaired skin integrity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Disturbed body image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Disturbed thought process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Nursing actions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Decreasing risk of injury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Protective environment to prevent fall &amp; fracture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Assistance in  activities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Diet recommended: high in protein, calcium, Vit D to minimize muscle wasting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Decreasing risk of infection  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Avoid unnecessary exposure to those with infection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Assess for subtle changes of infection—anti-inflammatory effect of corticosteroids may mask signs of inflammation &amp; infection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Nursing actions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Preparing for surgery, adrenaloectomy 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Insulin and medications for ulcer are initiated if needed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Monitor glucose level before and after surgery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Monitor stool for blood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Consider other symptoms—obesity—instruction for breathing exercise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</a:pPr>
            <a:r>
              <a:rPr lang="en-US" sz="2000" b="1"/>
              <a:t>Encouraging rest &amp; activity    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Encourage moderate activity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Help patients to plan &amp; space rest periods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Promote relaxing, quiet environment for rest &amp; sleep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Nursing action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Promoting skin integrity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Meticulous skin care to prevent traumatizing the fragile skin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Avoid adhesive tape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Assist patients to change position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Assess skin &amp; bony prominences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</a:pPr>
            <a:r>
              <a:rPr lang="en-US" sz="2000" b="1"/>
              <a:t>Improving body image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200" b="1"/>
              <a:t>Assure that most of physical symptoms disappear in time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200" b="1"/>
              <a:t>Manage weight gain &amp; edema--low CHOs, low salt diet; high protein diet may reduce some of symptoms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Nursing actions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Improving thought process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Explain about causes of psychological instability—help coping with mood swings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Report psychotic behaviors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Encourage verbalization of feelings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</a:pPr>
            <a:r>
              <a:rPr lang="en-US" sz="2000" b="1"/>
              <a:t>Monitoring &amp; managing potential complications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Addisonian crisis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Adverse effects of adrenocortical activity: assess fluid &amp; electrolyte status; blood glucose monitoring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Teaching patient self-care: READ CHART 42-13, P. 1284 AND THE ENTIRE NURSNG CARE PLAN , P. 1282-1284.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CORTICSTEROIDS THERAPY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ARE USED FOR: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Adrenal insufficiency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Suppressing inflammation &amp; autoimmune reaction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Controlling allergic reaction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Reducing rejection in transplantation ( read table42-5, P.1285)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Helps patients to tolerate stress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</a:pPr>
            <a:r>
              <a:rPr lang="en-US" sz="2000" b="1"/>
              <a:t>Major side effect: suppression of pituitary &amp; adrenal gland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Used to treat acute conditions, bronchial spasm; outer eye infection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Also, in Dermatologic disorders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Reduced gradually; do not miss a scheduled dose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Hyperparathyroidism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Is characterized by bone decalcification &amp; renal calculi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Primary occurs in women more than men; in 50% no symptoms  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Secondary occurs in chronic renal failure called renal rickets; as a result of phosphorus retention, increased stimulation of parathyroid gland</a:t>
            </a:r>
          </a:p>
          <a:p>
            <a:pPr lvl="0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Manifestations:  signs-related to increased serum calcium involve several body systems: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Apathy, fatigue, muscle weakness, nausea/vomiting, constipation, hypertension, dysrhythmias; all are related to increased blood Ca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Psychological changes: irritability—neurosis—psychosis;  as a result of direct effect of Ca on brain; increased Ca ions—decreased excitation   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Kidney stones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Musculoskeletal symptoms; demineralization: skeletal pain in the back, joint pain on weight bearing; pathological fracture; deformities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Medical management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Diagnosis: elevated Ca &amp; parathormone in blood plus other tests</a:t>
            </a:r>
          </a:p>
          <a:p>
            <a:pPr lvl="0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Parathyroidectomy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Surgery may be delayed for asymptomatic patients with mildly elevated Ca</a:t>
            </a:r>
          </a:p>
          <a:p>
            <a:pPr lvl="0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Hydration therapy : because of kidney involvement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Fluid intake of 2 liters is encouraged;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Cranberry juice is recommended to reduce urinary pH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Thiazide diuretics are avoided –they decrease renal excretion of Ca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Avoid dehydration; seek help for vomiting, diarrhea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Medical management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Mobility is encouraged; walking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Stressed bone release less Ca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Bed rest increases Ca excretion and risk of renal calculi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Oral phosphates lower Ca but long-term use is not recommended , because of formation of calcium-phosphate complex</a:t>
            </a:r>
          </a:p>
          <a:p>
            <a:pPr lvl="0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Diet &amp; medication: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Meet the nutritional needs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avoid diet with restricted or excess Ca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In peptic ulcer give antacids; protein to offset anorexia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Management of constipation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Improve appetite 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Prune juice, stool softeners, physical activity, fluid intake to offset constipation        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endParaRPr lang="en-US" sz="2000" b="1"/>
          </a:p>
          <a:p>
            <a:pPr lvl="0">
              <a:spcBef>
                <a:spcPts val="500"/>
              </a:spcBef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Nursing management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Help patients and families deal with their feelings; to understand  the psychological changes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Promote adherence to medical management: hydration, diet, mobility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Monitor for signs of tetany , a post operative complication of parathyroidectomy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Read self-care check list CHART 42-9 P. 1274.</a:t>
            </a:r>
          </a:p>
          <a:p>
            <a:pPr lvl="0">
              <a:spcBef>
                <a:spcPts val="500"/>
              </a:spcBef>
              <a:buNone/>
            </a:pPr>
            <a:endParaRPr lang="en-US" sz="2000" b="1"/>
          </a:p>
          <a:p>
            <a:pPr lvl="0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Hypercalcemic crisis: a life-threatening situation due to extreme elevation of  serum Ca; 15mg/dL, 3.7 mmol/L  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Including neurologic, cardiovascular, renal changes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Management: IV hydration, diuretics, phosphate therapy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Calcitonin or dialysis may be used  in emergency situation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Hypoparathyroidism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The cause: Inadequate secretion of parathormone due to surgery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</a:pPr>
            <a:r>
              <a:rPr lang="en-US" sz="2000" b="1"/>
              <a:t>Less common cause: atrophy of the gland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</a:pPr>
            <a:r>
              <a:rPr lang="en-US" sz="2000" b="1"/>
              <a:t>Parathormone deficiency—increased serum phosphate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</a:pPr>
            <a:r>
              <a:rPr lang="en-US" sz="2000" b="1"/>
              <a:t>Absence of parathormone, there is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Hypocalcemia &amp; hyperphosphatemia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Decreased absorption of intestinal Ca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Decreased resorption of Ca from bones and renal tubules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Hypoparathyroidism</a:t>
            </a:r>
            <a:br>
              <a:rPr lang="en-US" sz="2000" b="1"/>
            </a:br>
            <a:r>
              <a:rPr lang="en-US" sz="2000" b="1"/>
              <a:t>diagnosis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Clinical manifestations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Irritability of the neuromuscular system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Tetany: a general muscle hypertonia, with tremor &amp; spasmodic or uncoordinated contractions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Latent tetany: numbness, tingling &amp; cramps in the extremities, stiffness in hands &amp; feet  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Overt tetany: bronchospasm, laryngeal &amp; carpopedal spasm, dysphagia, dysrhythmias; hypotension</a:t>
            </a:r>
          </a:p>
          <a:p>
            <a:pPr lvl="0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Positive Trousseau’s sign; positive chvostek’s sign   </a:t>
            </a:r>
          </a:p>
          <a:p>
            <a:pPr lvl="0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Blood tests: Ca level is 5-6 mg/dl--tetany; elevated phosphate level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X-ray: increased bone density</a:t>
            </a:r>
          </a:p>
          <a:p>
            <a:pPr lvl="0">
              <a:spcBef>
                <a:spcPts val="500"/>
              </a:spcBef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Medical management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Iv calcium gluconate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If irritability &amp; seizures do not decrease immediately—sedative agents, pentobarbital may be given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Parenteral parathormone for hypoparathyroidism with tetany—monitor for allergic reaction &amp; serum Ca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Quiet environment: no noise, bright light, sudden movement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In respiratory distress: tracheostomy, mechanical ventilation, bronchodilators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Diet: high in Ca low in phosphorus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Avoid milk products, egg yolk, spinach, although high in Ca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Oral Ca gluconate may be given as supplements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Aluminum hydroxide gel to bind with phosphorus; given after meals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Vit D to enhance absorption of intestinal Ca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1810</Words>
  <Application>Microsoft Office PowerPoint</Application>
  <PresentationFormat>On-screen Show (4:3)</PresentationFormat>
  <Paragraphs>257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Parathyroid Gland</vt:lpstr>
      <vt:lpstr>Overivew  the parathyroid glands</vt:lpstr>
      <vt:lpstr>Hyperparathyroidism</vt:lpstr>
      <vt:lpstr>Medical management</vt:lpstr>
      <vt:lpstr>Medical management</vt:lpstr>
      <vt:lpstr>Nursing management</vt:lpstr>
      <vt:lpstr>Hypoparathyroidism</vt:lpstr>
      <vt:lpstr>Hypoparathyroidism diagnosis</vt:lpstr>
      <vt:lpstr>Medical management</vt:lpstr>
      <vt:lpstr>Nursing management</vt:lpstr>
      <vt:lpstr>Adrenal gland overview</vt:lpstr>
      <vt:lpstr>Pheochromocytoma</vt:lpstr>
      <vt:lpstr>Medical management</vt:lpstr>
      <vt:lpstr>Addison’s disease</vt:lpstr>
      <vt:lpstr>Medical management</vt:lpstr>
      <vt:lpstr>Nursing management</vt:lpstr>
      <vt:lpstr>Nursing management</vt:lpstr>
      <vt:lpstr>Cushing’s syndrome</vt:lpstr>
      <vt:lpstr>Cushing’s syndrome</vt:lpstr>
      <vt:lpstr>Cushing’s syndrome  Medical management</vt:lpstr>
      <vt:lpstr>Nursing diagnoses</vt:lpstr>
      <vt:lpstr>Nursing actions</vt:lpstr>
      <vt:lpstr>Nursing actions</vt:lpstr>
      <vt:lpstr>Nursing action</vt:lpstr>
      <vt:lpstr>Nursing actions</vt:lpstr>
      <vt:lpstr>CORTICSTEROIDS THERAPY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Parathyroid Gland</dc:title>
  <dc:creator>altaani</dc:creator>
  <cp:lastModifiedBy>ENG PC</cp:lastModifiedBy>
  <cp:revision>104</cp:revision>
  <dcterms:created xsi:type="dcterms:W3CDTF">2011-10-17T16:38:35Z</dcterms:created>
  <dcterms:modified xsi:type="dcterms:W3CDTF">2015-09-27T02:12:36Z</dcterms:modified>
</cp:coreProperties>
</file>