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diagrams/layout6.xml" ContentType="application/vnd.openxmlformats-officedocument.drawingml.diagramLayout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1"/>
  </p:notesMasterIdLst>
  <p:handoutMasterIdLst>
    <p:handoutMasterId r:id="rId32"/>
  </p:handoutMasterIdLst>
  <p:sldIdLst>
    <p:sldId id="594" r:id="rId2"/>
    <p:sldId id="431" r:id="rId3"/>
    <p:sldId id="636" r:id="rId4"/>
    <p:sldId id="655" r:id="rId5"/>
    <p:sldId id="671" r:id="rId6"/>
    <p:sldId id="672" r:id="rId7"/>
    <p:sldId id="638" r:id="rId8"/>
    <p:sldId id="674" r:id="rId9"/>
    <p:sldId id="673" r:id="rId10"/>
    <p:sldId id="675" r:id="rId11"/>
    <p:sldId id="608" r:id="rId12"/>
    <p:sldId id="639" r:id="rId13"/>
    <p:sldId id="625" r:id="rId14"/>
    <p:sldId id="641" r:id="rId15"/>
    <p:sldId id="676" r:id="rId16"/>
    <p:sldId id="598" r:id="rId17"/>
    <p:sldId id="642" r:id="rId18"/>
    <p:sldId id="644" r:id="rId19"/>
    <p:sldId id="656" r:id="rId20"/>
    <p:sldId id="677" r:id="rId21"/>
    <p:sldId id="678" r:id="rId22"/>
    <p:sldId id="657" r:id="rId23"/>
    <p:sldId id="679" r:id="rId24"/>
    <p:sldId id="658" r:id="rId25"/>
    <p:sldId id="659" r:id="rId26"/>
    <p:sldId id="680" r:id="rId27"/>
    <p:sldId id="660" r:id="rId28"/>
    <p:sldId id="661" r:id="rId29"/>
    <p:sldId id="681" r:id="rId30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126" autoAdjust="0"/>
    <p:restoredTop sz="96995" autoAdjust="0"/>
  </p:normalViewPr>
  <p:slideViewPr>
    <p:cSldViewPr>
      <p:cViewPr>
        <p:scale>
          <a:sx n="80" d="100"/>
          <a:sy n="80" d="100"/>
        </p:scale>
        <p:origin x="-1308" y="-7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57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718170-1D2D-4ECA-B10C-2F5EC731801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C3FBBA25-E0B4-4047-B44C-7C3790FD28BF}">
      <dgm:prSet phldrT="[Text]" custT="1"/>
      <dgm:spPr/>
      <dgm:t>
        <a:bodyPr/>
        <a:lstStyle/>
        <a:p>
          <a:r>
            <a:rPr lang="en-US" sz="2400" b="1" dirty="0" smtClean="0">
              <a:latin typeface="Constantia" pitchFamily="18" charset="0"/>
            </a:rPr>
            <a:t>Cognitive: </a:t>
          </a:r>
        </a:p>
        <a:p>
          <a:r>
            <a:rPr lang="en-US" sz="2400" dirty="0" smtClean="0">
              <a:latin typeface="Constantia" pitchFamily="18" charset="0"/>
            </a:rPr>
            <a:t>why insulin is needed &amp; what to do when feeling not well</a:t>
          </a:r>
          <a:endParaRPr lang="en-US" sz="2400" dirty="0">
            <a:latin typeface="Constantia" pitchFamily="18" charset="0"/>
          </a:endParaRPr>
        </a:p>
      </dgm:t>
    </dgm:pt>
    <dgm:pt modelId="{8E00F5E2-42EE-4A8D-A468-14AA64AA7D31}" type="parTrans" cxnId="{A2A499A1-F296-478E-A571-B40731CC9D35}">
      <dgm:prSet/>
      <dgm:spPr/>
      <dgm:t>
        <a:bodyPr/>
        <a:lstStyle/>
        <a:p>
          <a:endParaRPr lang="en-US"/>
        </a:p>
      </dgm:t>
    </dgm:pt>
    <dgm:pt modelId="{9071B0B1-B9FC-434D-982C-5B2A3CA4CFC3}" type="sibTrans" cxnId="{A2A499A1-F296-478E-A571-B40731CC9D35}">
      <dgm:prSet/>
      <dgm:spPr/>
      <dgm:t>
        <a:bodyPr/>
        <a:lstStyle/>
        <a:p>
          <a:endParaRPr lang="en-US"/>
        </a:p>
      </dgm:t>
    </dgm:pt>
    <dgm:pt modelId="{B57229F3-4181-40AC-AE3E-EDDAA9E9D600}">
      <dgm:prSet phldrT="[Text]" custT="1"/>
      <dgm:spPr/>
      <dgm:t>
        <a:bodyPr/>
        <a:lstStyle/>
        <a:p>
          <a:r>
            <a:rPr lang="en-US" sz="2400" b="1" dirty="0" smtClean="0">
              <a:latin typeface="Constantia" pitchFamily="18" charset="0"/>
            </a:rPr>
            <a:t>Psychomotor </a:t>
          </a:r>
          <a:r>
            <a:rPr lang="en-US" sz="2400" dirty="0" smtClean="0">
              <a:latin typeface="Constantia" pitchFamily="18" charset="0"/>
            </a:rPr>
            <a:t>: self-administration of insulin injection</a:t>
          </a:r>
          <a:endParaRPr lang="en-US" sz="2400" dirty="0">
            <a:latin typeface="Constantia" pitchFamily="18" charset="0"/>
          </a:endParaRPr>
        </a:p>
      </dgm:t>
    </dgm:pt>
    <dgm:pt modelId="{DD4AA54B-7B0B-44D7-AD34-450C2D2D1B89}" type="parTrans" cxnId="{914E72AF-B069-41EE-80F0-ADAEEAE02FFB}">
      <dgm:prSet/>
      <dgm:spPr/>
      <dgm:t>
        <a:bodyPr/>
        <a:lstStyle/>
        <a:p>
          <a:endParaRPr lang="en-US"/>
        </a:p>
      </dgm:t>
    </dgm:pt>
    <dgm:pt modelId="{131A4DBA-8EA2-4897-B435-9CAD1719EC90}" type="sibTrans" cxnId="{914E72AF-B069-41EE-80F0-ADAEEAE02FFB}">
      <dgm:prSet/>
      <dgm:spPr/>
      <dgm:t>
        <a:bodyPr/>
        <a:lstStyle/>
        <a:p>
          <a:endParaRPr lang="en-US"/>
        </a:p>
      </dgm:t>
    </dgm:pt>
    <dgm:pt modelId="{98CD650F-98AC-4064-A968-660A87CAF755}">
      <dgm:prSet phldrT="[Text]" custT="1"/>
      <dgm:spPr/>
      <dgm:t>
        <a:bodyPr/>
        <a:lstStyle/>
        <a:p>
          <a:r>
            <a:rPr lang="en-US" sz="2400" b="1" dirty="0" smtClean="0">
              <a:latin typeface="Constantia" pitchFamily="18" charset="0"/>
            </a:rPr>
            <a:t>Affective</a:t>
          </a:r>
          <a:r>
            <a:rPr lang="en-US" sz="2400" dirty="0" smtClean="0">
              <a:latin typeface="Constantia" pitchFamily="18" charset="0"/>
            </a:rPr>
            <a:t>: </a:t>
          </a:r>
          <a:r>
            <a:rPr lang="en-US" sz="2400" b="1" i="1" dirty="0" smtClean="0">
              <a:latin typeface="Constantia" pitchFamily="18" charset="0"/>
            </a:rPr>
            <a:t>accept </a:t>
          </a:r>
          <a:r>
            <a:rPr lang="en-US" sz="2400" dirty="0" smtClean="0">
              <a:latin typeface="Constantia" pitchFamily="18" charset="0"/>
            </a:rPr>
            <a:t>the chronic complications of diabetes &amp; maintain self-esteem</a:t>
          </a:r>
          <a:endParaRPr lang="en-US" sz="2400" dirty="0">
            <a:latin typeface="Constantia" pitchFamily="18" charset="0"/>
          </a:endParaRPr>
        </a:p>
      </dgm:t>
    </dgm:pt>
    <dgm:pt modelId="{DEBF2FE0-C475-49C3-BEEA-165654CECF3D}" type="parTrans" cxnId="{3BDB8C2A-3083-4D21-9B25-20F9CB2DBC74}">
      <dgm:prSet/>
      <dgm:spPr/>
      <dgm:t>
        <a:bodyPr/>
        <a:lstStyle/>
        <a:p>
          <a:endParaRPr lang="en-US"/>
        </a:p>
      </dgm:t>
    </dgm:pt>
    <dgm:pt modelId="{9B1185C5-332C-4D66-B5D9-E53A55892E80}" type="sibTrans" cxnId="{3BDB8C2A-3083-4D21-9B25-20F9CB2DBC74}">
      <dgm:prSet/>
      <dgm:spPr/>
      <dgm:t>
        <a:bodyPr/>
        <a:lstStyle/>
        <a:p>
          <a:endParaRPr lang="en-US"/>
        </a:p>
      </dgm:t>
    </dgm:pt>
    <dgm:pt modelId="{80264EE8-C976-4F85-8CEE-D5C160672C72}" type="pres">
      <dgm:prSet presAssocID="{06718170-1D2D-4ECA-B10C-2F5EC7318015}" presName="compositeShape" presStyleCnt="0">
        <dgm:presLayoutVars>
          <dgm:chMax val="7"/>
          <dgm:dir/>
          <dgm:resizeHandles val="exact"/>
        </dgm:presLayoutVars>
      </dgm:prSet>
      <dgm:spPr/>
    </dgm:pt>
    <dgm:pt modelId="{77B6FD1E-984C-4723-AB40-754A3229EB12}" type="pres">
      <dgm:prSet presAssocID="{C3FBBA25-E0B4-4047-B44C-7C3790FD28BF}" presName="circ1" presStyleLbl="vennNode1" presStyleIdx="0" presStyleCnt="3" custScaleX="121212" custLinFactNeighborX="40292" custLinFactNeighborY="-2083"/>
      <dgm:spPr/>
      <dgm:t>
        <a:bodyPr/>
        <a:lstStyle/>
        <a:p>
          <a:endParaRPr lang="en-US"/>
        </a:p>
      </dgm:t>
    </dgm:pt>
    <dgm:pt modelId="{94EC5819-EE9E-4EAC-AC1C-B725B3B39296}" type="pres">
      <dgm:prSet presAssocID="{C3FBBA25-E0B4-4047-B44C-7C3790FD28B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09974B-3A61-49C0-9014-58C80AD5387A}" type="pres">
      <dgm:prSet presAssocID="{B57229F3-4181-40AC-AE3E-EDDAA9E9D600}" presName="circ2" presStyleLbl="vennNode1" presStyleIdx="1" presStyleCnt="3" custScaleX="119753" custLinFactNeighborX="43378" custLinFactNeighborY="-1452"/>
      <dgm:spPr/>
      <dgm:t>
        <a:bodyPr/>
        <a:lstStyle/>
        <a:p>
          <a:endParaRPr lang="en-US"/>
        </a:p>
      </dgm:t>
    </dgm:pt>
    <dgm:pt modelId="{A5366A31-C18B-40DF-BBCC-72236E16321D}" type="pres">
      <dgm:prSet presAssocID="{B57229F3-4181-40AC-AE3E-EDDAA9E9D60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612475-183B-418A-A53D-162FE927EB9F}" type="pres">
      <dgm:prSet presAssocID="{98CD650F-98AC-4064-A968-660A87CAF755}" presName="circ3" presStyleLbl="vennNode1" presStyleIdx="2" presStyleCnt="3" custScaleX="112121" custLinFactNeighborX="32941" custLinFactNeighborY="9659"/>
      <dgm:spPr/>
      <dgm:t>
        <a:bodyPr/>
        <a:lstStyle/>
        <a:p>
          <a:endParaRPr lang="en-US"/>
        </a:p>
      </dgm:t>
    </dgm:pt>
    <dgm:pt modelId="{FC947AD5-9D2F-4098-9B8C-5025A89C6645}" type="pres">
      <dgm:prSet presAssocID="{98CD650F-98AC-4064-A968-660A87CAF75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DB8C2A-3083-4D21-9B25-20F9CB2DBC74}" srcId="{06718170-1D2D-4ECA-B10C-2F5EC7318015}" destId="{98CD650F-98AC-4064-A968-660A87CAF755}" srcOrd="2" destOrd="0" parTransId="{DEBF2FE0-C475-49C3-BEEA-165654CECF3D}" sibTransId="{9B1185C5-332C-4D66-B5D9-E53A55892E80}"/>
    <dgm:cxn modelId="{C58FC0F8-B1E2-4C3C-82AE-D503FD5DF3EE}" type="presOf" srcId="{98CD650F-98AC-4064-A968-660A87CAF755}" destId="{FC947AD5-9D2F-4098-9B8C-5025A89C6645}" srcOrd="1" destOrd="0" presId="urn:microsoft.com/office/officeart/2005/8/layout/venn1"/>
    <dgm:cxn modelId="{914E72AF-B069-41EE-80F0-ADAEEAE02FFB}" srcId="{06718170-1D2D-4ECA-B10C-2F5EC7318015}" destId="{B57229F3-4181-40AC-AE3E-EDDAA9E9D600}" srcOrd="1" destOrd="0" parTransId="{DD4AA54B-7B0B-44D7-AD34-450C2D2D1B89}" sibTransId="{131A4DBA-8EA2-4897-B435-9CAD1719EC90}"/>
    <dgm:cxn modelId="{573DA84D-706C-46C5-99CC-C5DD12BBBE8D}" type="presOf" srcId="{C3FBBA25-E0B4-4047-B44C-7C3790FD28BF}" destId="{77B6FD1E-984C-4723-AB40-754A3229EB12}" srcOrd="0" destOrd="0" presId="urn:microsoft.com/office/officeart/2005/8/layout/venn1"/>
    <dgm:cxn modelId="{733EEF9E-9269-420F-8E6D-B56F16DE180A}" type="presOf" srcId="{C3FBBA25-E0B4-4047-B44C-7C3790FD28BF}" destId="{94EC5819-EE9E-4EAC-AC1C-B725B3B39296}" srcOrd="1" destOrd="0" presId="urn:microsoft.com/office/officeart/2005/8/layout/venn1"/>
    <dgm:cxn modelId="{A2A499A1-F296-478E-A571-B40731CC9D35}" srcId="{06718170-1D2D-4ECA-B10C-2F5EC7318015}" destId="{C3FBBA25-E0B4-4047-B44C-7C3790FD28BF}" srcOrd="0" destOrd="0" parTransId="{8E00F5E2-42EE-4A8D-A468-14AA64AA7D31}" sibTransId="{9071B0B1-B9FC-434D-982C-5B2A3CA4CFC3}"/>
    <dgm:cxn modelId="{345961FA-596C-46CA-AC2A-5F19FAC5188E}" type="presOf" srcId="{06718170-1D2D-4ECA-B10C-2F5EC7318015}" destId="{80264EE8-C976-4F85-8CEE-D5C160672C72}" srcOrd="0" destOrd="0" presId="urn:microsoft.com/office/officeart/2005/8/layout/venn1"/>
    <dgm:cxn modelId="{21ED9093-E9D3-48D6-9DCC-37C8718F370A}" type="presOf" srcId="{98CD650F-98AC-4064-A968-660A87CAF755}" destId="{21612475-183B-418A-A53D-162FE927EB9F}" srcOrd="0" destOrd="0" presId="urn:microsoft.com/office/officeart/2005/8/layout/venn1"/>
    <dgm:cxn modelId="{8CC18F31-E349-4325-AEE7-EE263E3E53B6}" type="presOf" srcId="{B57229F3-4181-40AC-AE3E-EDDAA9E9D600}" destId="{7E09974B-3A61-49C0-9014-58C80AD5387A}" srcOrd="0" destOrd="0" presId="urn:microsoft.com/office/officeart/2005/8/layout/venn1"/>
    <dgm:cxn modelId="{977CE72E-4D4F-4220-8212-73D890090020}" type="presOf" srcId="{B57229F3-4181-40AC-AE3E-EDDAA9E9D600}" destId="{A5366A31-C18B-40DF-BBCC-72236E16321D}" srcOrd="1" destOrd="0" presId="urn:microsoft.com/office/officeart/2005/8/layout/venn1"/>
    <dgm:cxn modelId="{E8768B57-DCB5-46FE-BF0A-2648FE67E6DF}" type="presParOf" srcId="{80264EE8-C976-4F85-8CEE-D5C160672C72}" destId="{77B6FD1E-984C-4723-AB40-754A3229EB12}" srcOrd="0" destOrd="0" presId="urn:microsoft.com/office/officeart/2005/8/layout/venn1"/>
    <dgm:cxn modelId="{8093838C-FBB4-4515-9027-9673B2D138CF}" type="presParOf" srcId="{80264EE8-C976-4F85-8CEE-D5C160672C72}" destId="{94EC5819-EE9E-4EAC-AC1C-B725B3B39296}" srcOrd="1" destOrd="0" presId="urn:microsoft.com/office/officeart/2005/8/layout/venn1"/>
    <dgm:cxn modelId="{26D5A47F-75F3-4300-82E4-7C26F3BC8345}" type="presParOf" srcId="{80264EE8-C976-4F85-8CEE-D5C160672C72}" destId="{7E09974B-3A61-49C0-9014-58C80AD5387A}" srcOrd="2" destOrd="0" presId="urn:microsoft.com/office/officeart/2005/8/layout/venn1"/>
    <dgm:cxn modelId="{7EFAB645-CF6F-4C21-B008-6F1B19CC9B2C}" type="presParOf" srcId="{80264EE8-C976-4F85-8CEE-D5C160672C72}" destId="{A5366A31-C18B-40DF-BBCC-72236E16321D}" srcOrd="3" destOrd="0" presId="urn:microsoft.com/office/officeart/2005/8/layout/venn1"/>
    <dgm:cxn modelId="{38E5F948-5B9F-4402-95C7-4928FA5FA181}" type="presParOf" srcId="{80264EE8-C976-4F85-8CEE-D5C160672C72}" destId="{21612475-183B-418A-A53D-162FE927EB9F}" srcOrd="4" destOrd="0" presId="urn:microsoft.com/office/officeart/2005/8/layout/venn1"/>
    <dgm:cxn modelId="{E60D2C3E-AF82-4CC3-9E53-18FADDF0A1CE}" type="presParOf" srcId="{80264EE8-C976-4F85-8CEE-D5C160672C72}" destId="{FC947AD5-9D2F-4098-9B8C-5025A89C6645}" srcOrd="5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1E8298-C7FE-4984-BCE9-E24AD0C67976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217EEF-5F80-4FE0-B2A9-7C11573C1ED5}">
      <dgm:prSet phldrT="[Text]" custT="1"/>
      <dgm:spPr/>
      <dgm:t>
        <a:bodyPr/>
        <a:lstStyle/>
        <a:p>
          <a:r>
            <a:rPr lang="en-US" sz="4000" dirty="0" smtClean="0">
              <a:latin typeface="Constantia" pitchFamily="18" charset="0"/>
            </a:rPr>
            <a:t>Cognitivism</a:t>
          </a:r>
          <a:endParaRPr lang="en-US" sz="4000" dirty="0">
            <a:latin typeface="Constantia" pitchFamily="18" charset="0"/>
          </a:endParaRPr>
        </a:p>
      </dgm:t>
    </dgm:pt>
    <dgm:pt modelId="{87FF1587-C9DC-48DC-81F2-BA9F494B27D0}" type="parTrans" cxnId="{DAD3789F-458F-4F1C-9EFB-35409D16384F}">
      <dgm:prSet/>
      <dgm:spPr/>
      <dgm:t>
        <a:bodyPr/>
        <a:lstStyle/>
        <a:p>
          <a:endParaRPr lang="en-US"/>
        </a:p>
      </dgm:t>
    </dgm:pt>
    <dgm:pt modelId="{CFC4D4DE-E2E1-40BA-9504-E091A52D374D}" type="sibTrans" cxnId="{DAD3789F-458F-4F1C-9EFB-35409D16384F}">
      <dgm:prSet/>
      <dgm:spPr/>
      <dgm:t>
        <a:bodyPr/>
        <a:lstStyle/>
        <a:p>
          <a:endParaRPr lang="en-US"/>
        </a:p>
      </dgm:t>
    </dgm:pt>
    <dgm:pt modelId="{F4214366-C073-469F-BCDF-D18B4908A7C0}">
      <dgm:prSet phldrT="[Text]" custT="1"/>
      <dgm:spPr/>
      <dgm:t>
        <a:bodyPr/>
        <a:lstStyle/>
        <a:p>
          <a:r>
            <a:rPr lang="en-US" sz="4000" dirty="0" smtClean="0">
              <a:latin typeface="Constantia" pitchFamily="18" charset="0"/>
            </a:rPr>
            <a:t>Humanism</a:t>
          </a:r>
          <a:endParaRPr lang="en-US" sz="4000" dirty="0">
            <a:latin typeface="Constantia" pitchFamily="18" charset="0"/>
          </a:endParaRPr>
        </a:p>
      </dgm:t>
    </dgm:pt>
    <dgm:pt modelId="{90910217-02F3-4888-95FF-A43BED94A0DF}" type="parTrans" cxnId="{30A435E2-6E67-42FF-BA05-7E44E251C4BA}">
      <dgm:prSet/>
      <dgm:spPr/>
      <dgm:t>
        <a:bodyPr/>
        <a:lstStyle/>
        <a:p>
          <a:endParaRPr lang="en-US"/>
        </a:p>
      </dgm:t>
    </dgm:pt>
    <dgm:pt modelId="{A4FF8D5F-1EF4-4C97-8753-800051C5EB34}" type="sibTrans" cxnId="{30A435E2-6E67-42FF-BA05-7E44E251C4BA}">
      <dgm:prSet/>
      <dgm:spPr/>
      <dgm:t>
        <a:bodyPr/>
        <a:lstStyle/>
        <a:p>
          <a:endParaRPr lang="en-US"/>
        </a:p>
      </dgm:t>
    </dgm:pt>
    <dgm:pt modelId="{6CCA901B-07A0-47AD-AC51-50D6B7F029CF}">
      <dgm:prSet phldrT="[Text]" custT="1"/>
      <dgm:spPr/>
      <dgm:t>
        <a:bodyPr/>
        <a:lstStyle/>
        <a:p>
          <a:r>
            <a:rPr lang="en-US" sz="4000" dirty="0" smtClean="0">
              <a:latin typeface="Constantia" pitchFamily="18" charset="0"/>
            </a:rPr>
            <a:t>Behaviorism</a:t>
          </a:r>
          <a:endParaRPr lang="en-US" sz="4000" dirty="0">
            <a:latin typeface="Constantia" pitchFamily="18" charset="0"/>
          </a:endParaRPr>
        </a:p>
      </dgm:t>
    </dgm:pt>
    <dgm:pt modelId="{F4F91095-36E0-4091-9800-6449E1E385DC}" type="sibTrans" cxnId="{4AF28ADD-60E5-4323-A8EC-F1B355F86306}">
      <dgm:prSet/>
      <dgm:spPr/>
      <dgm:t>
        <a:bodyPr/>
        <a:lstStyle/>
        <a:p>
          <a:endParaRPr lang="en-US"/>
        </a:p>
      </dgm:t>
    </dgm:pt>
    <dgm:pt modelId="{FC07FBD0-5FED-4861-A164-69620535894A}" type="parTrans" cxnId="{4AF28ADD-60E5-4323-A8EC-F1B355F86306}">
      <dgm:prSet/>
      <dgm:spPr/>
      <dgm:t>
        <a:bodyPr/>
        <a:lstStyle/>
        <a:p>
          <a:endParaRPr lang="en-US"/>
        </a:p>
      </dgm:t>
    </dgm:pt>
    <dgm:pt modelId="{271EC3BA-3357-4B9C-8689-DE3BA1EDABB4}" type="pres">
      <dgm:prSet presAssocID="{241E8298-C7FE-4984-BCE9-E24AD0C6797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F58252-41FB-46C5-96E3-6E01D490BE7E}" type="pres">
      <dgm:prSet presAssocID="{6CCA901B-07A0-47AD-AC51-50D6B7F029CF}" presName="circle1" presStyleLbl="node1" presStyleIdx="0" presStyleCnt="3"/>
      <dgm:spPr/>
    </dgm:pt>
    <dgm:pt modelId="{7260B375-0694-4271-B302-1FB9BA189A2D}" type="pres">
      <dgm:prSet presAssocID="{6CCA901B-07A0-47AD-AC51-50D6B7F029CF}" presName="space" presStyleCnt="0"/>
      <dgm:spPr/>
    </dgm:pt>
    <dgm:pt modelId="{FA0DD201-C044-4551-8C28-18F310022156}" type="pres">
      <dgm:prSet presAssocID="{6CCA901B-07A0-47AD-AC51-50D6B7F029CF}" presName="rect1" presStyleLbl="alignAcc1" presStyleIdx="0" presStyleCnt="3"/>
      <dgm:spPr/>
      <dgm:t>
        <a:bodyPr/>
        <a:lstStyle/>
        <a:p>
          <a:endParaRPr lang="en-US"/>
        </a:p>
      </dgm:t>
    </dgm:pt>
    <dgm:pt modelId="{DA6B249F-4A6D-4A50-9DDE-9CAF817D6F48}" type="pres">
      <dgm:prSet presAssocID="{F6217EEF-5F80-4FE0-B2A9-7C11573C1ED5}" presName="vertSpace2" presStyleLbl="node1" presStyleIdx="0" presStyleCnt="3"/>
      <dgm:spPr/>
    </dgm:pt>
    <dgm:pt modelId="{399DDFE7-DBA7-47F6-9823-FE305170CA6F}" type="pres">
      <dgm:prSet presAssocID="{F6217EEF-5F80-4FE0-B2A9-7C11573C1ED5}" presName="circle2" presStyleLbl="node1" presStyleIdx="1" presStyleCnt="3"/>
      <dgm:spPr/>
    </dgm:pt>
    <dgm:pt modelId="{437A5838-3B61-49D4-8A94-AEE71A096C1F}" type="pres">
      <dgm:prSet presAssocID="{F6217EEF-5F80-4FE0-B2A9-7C11573C1ED5}" presName="rect2" presStyleLbl="alignAcc1" presStyleIdx="1" presStyleCnt="3"/>
      <dgm:spPr/>
      <dgm:t>
        <a:bodyPr/>
        <a:lstStyle/>
        <a:p>
          <a:endParaRPr lang="en-US"/>
        </a:p>
      </dgm:t>
    </dgm:pt>
    <dgm:pt modelId="{2BB8EBFD-396D-422E-91D6-4DCA86F8266B}" type="pres">
      <dgm:prSet presAssocID="{F4214366-C073-469F-BCDF-D18B4908A7C0}" presName="vertSpace3" presStyleLbl="node1" presStyleIdx="1" presStyleCnt="3"/>
      <dgm:spPr/>
    </dgm:pt>
    <dgm:pt modelId="{0B6DA95D-C0DB-485B-AD59-75F8276FAF4E}" type="pres">
      <dgm:prSet presAssocID="{F4214366-C073-469F-BCDF-D18B4908A7C0}" presName="circle3" presStyleLbl="node1" presStyleIdx="2" presStyleCnt="3"/>
      <dgm:spPr/>
    </dgm:pt>
    <dgm:pt modelId="{1752A016-C75D-41BF-83D4-4131623CCAF4}" type="pres">
      <dgm:prSet presAssocID="{F4214366-C073-469F-BCDF-D18B4908A7C0}" presName="rect3" presStyleLbl="alignAcc1" presStyleIdx="2" presStyleCnt="3" custScaleX="100000"/>
      <dgm:spPr/>
      <dgm:t>
        <a:bodyPr/>
        <a:lstStyle/>
        <a:p>
          <a:endParaRPr lang="en-US"/>
        </a:p>
      </dgm:t>
    </dgm:pt>
    <dgm:pt modelId="{811B147C-B36B-44DC-8F04-32A29926A2B2}" type="pres">
      <dgm:prSet presAssocID="{6CCA901B-07A0-47AD-AC51-50D6B7F029CF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CA796D-1257-48AC-AA1A-69E2D01FE9AE}" type="pres">
      <dgm:prSet presAssocID="{F6217EEF-5F80-4FE0-B2A9-7C11573C1ED5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BB9DA8-D918-44A8-94D3-8440EFB4C8DB}" type="pres">
      <dgm:prSet presAssocID="{F4214366-C073-469F-BCDF-D18B4908A7C0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D3789F-458F-4F1C-9EFB-35409D16384F}" srcId="{241E8298-C7FE-4984-BCE9-E24AD0C67976}" destId="{F6217EEF-5F80-4FE0-B2A9-7C11573C1ED5}" srcOrd="1" destOrd="0" parTransId="{87FF1587-C9DC-48DC-81F2-BA9F494B27D0}" sibTransId="{CFC4D4DE-E2E1-40BA-9504-E091A52D374D}"/>
    <dgm:cxn modelId="{4AF28ADD-60E5-4323-A8EC-F1B355F86306}" srcId="{241E8298-C7FE-4984-BCE9-E24AD0C67976}" destId="{6CCA901B-07A0-47AD-AC51-50D6B7F029CF}" srcOrd="0" destOrd="0" parTransId="{FC07FBD0-5FED-4861-A164-69620535894A}" sibTransId="{F4F91095-36E0-4091-9800-6449E1E385DC}"/>
    <dgm:cxn modelId="{9CAD5494-EBED-4170-97EF-D573E0C742E0}" type="presOf" srcId="{F6217EEF-5F80-4FE0-B2A9-7C11573C1ED5}" destId="{41CA796D-1257-48AC-AA1A-69E2D01FE9AE}" srcOrd="1" destOrd="0" presId="urn:microsoft.com/office/officeart/2005/8/layout/target3"/>
    <dgm:cxn modelId="{30A435E2-6E67-42FF-BA05-7E44E251C4BA}" srcId="{241E8298-C7FE-4984-BCE9-E24AD0C67976}" destId="{F4214366-C073-469F-BCDF-D18B4908A7C0}" srcOrd="2" destOrd="0" parTransId="{90910217-02F3-4888-95FF-A43BED94A0DF}" sibTransId="{A4FF8D5F-1EF4-4C97-8753-800051C5EB34}"/>
    <dgm:cxn modelId="{469C8B76-DBC6-4C24-8BB7-E31CDA921720}" type="presOf" srcId="{6CCA901B-07A0-47AD-AC51-50D6B7F029CF}" destId="{FA0DD201-C044-4551-8C28-18F310022156}" srcOrd="0" destOrd="0" presId="urn:microsoft.com/office/officeart/2005/8/layout/target3"/>
    <dgm:cxn modelId="{83A5613F-C470-46F2-B4B8-EAEAC1CB6B77}" type="presOf" srcId="{F4214366-C073-469F-BCDF-D18B4908A7C0}" destId="{D2BB9DA8-D918-44A8-94D3-8440EFB4C8DB}" srcOrd="1" destOrd="0" presId="urn:microsoft.com/office/officeart/2005/8/layout/target3"/>
    <dgm:cxn modelId="{88E07FFB-1E4E-4793-ABEF-02C2CA9C2700}" type="presOf" srcId="{6CCA901B-07A0-47AD-AC51-50D6B7F029CF}" destId="{811B147C-B36B-44DC-8F04-32A29926A2B2}" srcOrd="1" destOrd="0" presId="urn:microsoft.com/office/officeart/2005/8/layout/target3"/>
    <dgm:cxn modelId="{4E963720-A66F-4C78-AC60-98978FF06AD6}" type="presOf" srcId="{F6217EEF-5F80-4FE0-B2A9-7C11573C1ED5}" destId="{437A5838-3B61-49D4-8A94-AEE71A096C1F}" srcOrd="0" destOrd="0" presId="urn:microsoft.com/office/officeart/2005/8/layout/target3"/>
    <dgm:cxn modelId="{13882BE0-F2DB-4090-9A43-C263D13340FF}" type="presOf" srcId="{241E8298-C7FE-4984-BCE9-E24AD0C67976}" destId="{271EC3BA-3357-4B9C-8689-DE3BA1EDABB4}" srcOrd="0" destOrd="0" presId="urn:microsoft.com/office/officeart/2005/8/layout/target3"/>
    <dgm:cxn modelId="{D01627D0-81D9-4A90-9B74-E9C993AB4F25}" type="presOf" srcId="{F4214366-C073-469F-BCDF-D18B4908A7C0}" destId="{1752A016-C75D-41BF-83D4-4131623CCAF4}" srcOrd="0" destOrd="0" presId="urn:microsoft.com/office/officeart/2005/8/layout/target3"/>
    <dgm:cxn modelId="{D62CBDE5-4D48-44AE-87C9-5D7C656429EC}" type="presParOf" srcId="{271EC3BA-3357-4B9C-8689-DE3BA1EDABB4}" destId="{F5F58252-41FB-46C5-96E3-6E01D490BE7E}" srcOrd="0" destOrd="0" presId="urn:microsoft.com/office/officeart/2005/8/layout/target3"/>
    <dgm:cxn modelId="{149FDF0A-C383-466F-84B1-736F0F0E66DB}" type="presParOf" srcId="{271EC3BA-3357-4B9C-8689-DE3BA1EDABB4}" destId="{7260B375-0694-4271-B302-1FB9BA189A2D}" srcOrd="1" destOrd="0" presId="urn:microsoft.com/office/officeart/2005/8/layout/target3"/>
    <dgm:cxn modelId="{596CCCDF-2804-4C48-AC08-BC8ECD73BCBC}" type="presParOf" srcId="{271EC3BA-3357-4B9C-8689-DE3BA1EDABB4}" destId="{FA0DD201-C044-4551-8C28-18F310022156}" srcOrd="2" destOrd="0" presId="urn:microsoft.com/office/officeart/2005/8/layout/target3"/>
    <dgm:cxn modelId="{8C74BA12-5EE8-494B-9848-8C3E08BCB082}" type="presParOf" srcId="{271EC3BA-3357-4B9C-8689-DE3BA1EDABB4}" destId="{DA6B249F-4A6D-4A50-9DDE-9CAF817D6F48}" srcOrd="3" destOrd="0" presId="urn:microsoft.com/office/officeart/2005/8/layout/target3"/>
    <dgm:cxn modelId="{F2ABF093-E1A9-412F-8DD2-554E3DC51CE8}" type="presParOf" srcId="{271EC3BA-3357-4B9C-8689-DE3BA1EDABB4}" destId="{399DDFE7-DBA7-47F6-9823-FE305170CA6F}" srcOrd="4" destOrd="0" presId="urn:microsoft.com/office/officeart/2005/8/layout/target3"/>
    <dgm:cxn modelId="{CBC14118-DC60-4D2D-8C23-62B155789919}" type="presParOf" srcId="{271EC3BA-3357-4B9C-8689-DE3BA1EDABB4}" destId="{437A5838-3B61-49D4-8A94-AEE71A096C1F}" srcOrd="5" destOrd="0" presId="urn:microsoft.com/office/officeart/2005/8/layout/target3"/>
    <dgm:cxn modelId="{C72D1854-D6A0-4C2E-9FA5-A6233915954A}" type="presParOf" srcId="{271EC3BA-3357-4B9C-8689-DE3BA1EDABB4}" destId="{2BB8EBFD-396D-422E-91D6-4DCA86F8266B}" srcOrd="6" destOrd="0" presId="urn:microsoft.com/office/officeart/2005/8/layout/target3"/>
    <dgm:cxn modelId="{12099656-E4B8-49D7-BFF2-F95647D33D0E}" type="presParOf" srcId="{271EC3BA-3357-4B9C-8689-DE3BA1EDABB4}" destId="{0B6DA95D-C0DB-485B-AD59-75F8276FAF4E}" srcOrd="7" destOrd="0" presId="urn:microsoft.com/office/officeart/2005/8/layout/target3"/>
    <dgm:cxn modelId="{34230EF5-6953-4253-98C5-F320F79C2DC1}" type="presParOf" srcId="{271EC3BA-3357-4B9C-8689-DE3BA1EDABB4}" destId="{1752A016-C75D-41BF-83D4-4131623CCAF4}" srcOrd="8" destOrd="0" presId="urn:microsoft.com/office/officeart/2005/8/layout/target3"/>
    <dgm:cxn modelId="{DF9DFBA9-EB7F-4E1D-8830-D86A8800CC2D}" type="presParOf" srcId="{271EC3BA-3357-4B9C-8689-DE3BA1EDABB4}" destId="{811B147C-B36B-44DC-8F04-32A29926A2B2}" srcOrd="9" destOrd="0" presId="urn:microsoft.com/office/officeart/2005/8/layout/target3"/>
    <dgm:cxn modelId="{5D26B1A7-E9E5-4A26-A6CD-7B414A54F4BA}" type="presParOf" srcId="{271EC3BA-3357-4B9C-8689-DE3BA1EDABB4}" destId="{41CA796D-1257-48AC-AA1A-69E2D01FE9AE}" srcOrd="10" destOrd="0" presId="urn:microsoft.com/office/officeart/2005/8/layout/target3"/>
    <dgm:cxn modelId="{BEB405DA-07EA-489B-AC20-66EE95D9180D}" type="presParOf" srcId="{271EC3BA-3357-4B9C-8689-DE3BA1EDABB4}" destId="{D2BB9DA8-D918-44A8-94D3-8440EFB4C8DB}" srcOrd="11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4701A9-F53E-4CDC-A775-B2680905356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56B5EF-5903-4435-BFE9-DF94215BCBF8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Age &amp; developmental stage</a:t>
          </a:r>
          <a:endParaRPr lang="en-US" dirty="0">
            <a:latin typeface="Constantia" pitchFamily="18" charset="0"/>
          </a:endParaRPr>
        </a:p>
      </dgm:t>
    </dgm:pt>
    <dgm:pt modelId="{DB6C2BC3-9674-452E-8674-95D8F72DC3D4}" type="parTrans" cxnId="{B16791E0-B97F-4933-A680-A441C5E84DE2}">
      <dgm:prSet/>
      <dgm:spPr/>
      <dgm:t>
        <a:bodyPr/>
        <a:lstStyle/>
        <a:p>
          <a:endParaRPr lang="en-US"/>
        </a:p>
      </dgm:t>
    </dgm:pt>
    <dgm:pt modelId="{462BF474-7DE6-4A09-B09C-6089DDDEF5E3}" type="sibTrans" cxnId="{B16791E0-B97F-4933-A680-A441C5E84DE2}">
      <dgm:prSet/>
      <dgm:spPr/>
      <dgm:t>
        <a:bodyPr/>
        <a:lstStyle/>
        <a:p>
          <a:endParaRPr lang="en-US"/>
        </a:p>
      </dgm:t>
    </dgm:pt>
    <dgm:pt modelId="{58DF01B2-A728-4DDC-9C93-99C9208FA2E5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Cognitive, physical &amp; psychosocial maturation</a:t>
          </a:r>
          <a:endParaRPr lang="en-US" dirty="0">
            <a:latin typeface="Constantia" pitchFamily="18" charset="0"/>
          </a:endParaRPr>
        </a:p>
      </dgm:t>
    </dgm:pt>
    <dgm:pt modelId="{52C1260D-F96E-4146-9BA7-7489B60B9A73}" type="parTrans" cxnId="{64BD9FAF-E1C9-460F-B3BF-8BB7E043E6C5}">
      <dgm:prSet/>
      <dgm:spPr/>
      <dgm:t>
        <a:bodyPr/>
        <a:lstStyle/>
        <a:p>
          <a:endParaRPr lang="en-US"/>
        </a:p>
      </dgm:t>
    </dgm:pt>
    <dgm:pt modelId="{00EAA434-6A5D-4B2F-AFFA-77DFBB604689}" type="sibTrans" cxnId="{64BD9FAF-E1C9-460F-B3BF-8BB7E043E6C5}">
      <dgm:prSet/>
      <dgm:spPr/>
      <dgm:t>
        <a:bodyPr/>
        <a:lstStyle/>
        <a:p>
          <a:endParaRPr lang="en-US"/>
        </a:p>
      </dgm:t>
    </dgm:pt>
    <dgm:pt modelId="{37F71890-041D-4AED-A30A-514C9CF4351F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Motivation</a:t>
          </a:r>
          <a:endParaRPr lang="en-US" dirty="0">
            <a:latin typeface="Constantia" pitchFamily="18" charset="0"/>
          </a:endParaRPr>
        </a:p>
      </dgm:t>
    </dgm:pt>
    <dgm:pt modelId="{8818F745-0E5B-490A-8214-628E62E9F849}" type="parTrans" cxnId="{52136F9D-4F23-4E1A-A06F-56A74AE0AF16}">
      <dgm:prSet/>
      <dgm:spPr/>
      <dgm:t>
        <a:bodyPr/>
        <a:lstStyle/>
        <a:p>
          <a:endParaRPr lang="en-US"/>
        </a:p>
      </dgm:t>
    </dgm:pt>
    <dgm:pt modelId="{3234A5DB-CCD0-4B35-B3C6-B68ED65A5E00}" type="sibTrans" cxnId="{52136F9D-4F23-4E1A-A06F-56A74AE0AF16}">
      <dgm:prSet/>
      <dgm:spPr/>
      <dgm:t>
        <a:bodyPr/>
        <a:lstStyle/>
        <a:p>
          <a:endParaRPr lang="en-US"/>
        </a:p>
      </dgm:t>
    </dgm:pt>
    <dgm:pt modelId="{D50D2F63-A47A-4C5C-BCB3-EB52C85C3865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Desire to learn</a:t>
          </a:r>
          <a:endParaRPr lang="en-US" dirty="0">
            <a:latin typeface="Constantia" pitchFamily="18" charset="0"/>
          </a:endParaRPr>
        </a:p>
      </dgm:t>
    </dgm:pt>
    <dgm:pt modelId="{469D3591-850D-4BB5-997E-3287ED0F8E5E}" type="parTrans" cxnId="{6AD2BD00-8DB1-4524-8B08-249776C2C608}">
      <dgm:prSet/>
      <dgm:spPr/>
      <dgm:t>
        <a:bodyPr/>
        <a:lstStyle/>
        <a:p>
          <a:endParaRPr lang="en-US"/>
        </a:p>
      </dgm:t>
    </dgm:pt>
    <dgm:pt modelId="{DC56CF70-4407-4B26-ABED-380FA7C11B5A}" type="sibTrans" cxnId="{6AD2BD00-8DB1-4524-8B08-249776C2C608}">
      <dgm:prSet/>
      <dgm:spPr/>
      <dgm:t>
        <a:bodyPr/>
        <a:lstStyle/>
        <a:p>
          <a:endParaRPr lang="en-US"/>
        </a:p>
      </dgm:t>
    </dgm:pt>
    <dgm:pt modelId="{BD030A01-3415-4515-9C2D-F2AD0676F11E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Learning needs must be experienced by the learner</a:t>
          </a:r>
          <a:endParaRPr lang="en-US" dirty="0">
            <a:latin typeface="Constantia" pitchFamily="18" charset="0"/>
          </a:endParaRPr>
        </a:p>
      </dgm:t>
    </dgm:pt>
    <dgm:pt modelId="{33E5B2D3-516A-4F8A-B010-497F5711BDA9}" type="parTrans" cxnId="{1DEBE5E7-A2BD-4A59-9E76-92F956C32B87}">
      <dgm:prSet/>
      <dgm:spPr/>
      <dgm:t>
        <a:bodyPr/>
        <a:lstStyle/>
        <a:p>
          <a:endParaRPr lang="en-US"/>
        </a:p>
      </dgm:t>
    </dgm:pt>
    <dgm:pt modelId="{1B0AA99F-4AAA-438C-BEF9-707B2C0EF100}" type="sibTrans" cxnId="{1DEBE5E7-A2BD-4A59-9E76-92F956C32B87}">
      <dgm:prSet/>
      <dgm:spPr/>
      <dgm:t>
        <a:bodyPr/>
        <a:lstStyle/>
        <a:p>
          <a:endParaRPr lang="en-US"/>
        </a:p>
      </dgm:t>
    </dgm:pt>
    <dgm:pt modelId="{B2E30D06-C72A-4774-9EC5-6D50A602A3EC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Readiness</a:t>
          </a:r>
        </a:p>
      </dgm:t>
    </dgm:pt>
    <dgm:pt modelId="{5BF25264-E34A-43DE-9EC1-013D2170E362}" type="parTrans" cxnId="{CAE9F21A-5D71-431D-A4BE-ED7D7B16B904}">
      <dgm:prSet/>
      <dgm:spPr/>
      <dgm:t>
        <a:bodyPr/>
        <a:lstStyle/>
        <a:p>
          <a:endParaRPr lang="en-US"/>
        </a:p>
      </dgm:t>
    </dgm:pt>
    <dgm:pt modelId="{BC144E66-E58E-492D-A8CB-7EB2593CD5C4}" type="sibTrans" cxnId="{CAE9F21A-5D71-431D-A4BE-ED7D7B16B904}">
      <dgm:prSet/>
      <dgm:spPr/>
      <dgm:t>
        <a:bodyPr/>
        <a:lstStyle/>
        <a:p>
          <a:endParaRPr lang="en-US"/>
        </a:p>
      </dgm:t>
    </dgm:pt>
    <dgm:pt modelId="{CF001935-2F2E-478D-A7A1-64A50421BE4A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Ability to learn at a specific time</a:t>
          </a:r>
          <a:endParaRPr lang="en-US" dirty="0">
            <a:latin typeface="Constantia" pitchFamily="18" charset="0"/>
          </a:endParaRPr>
        </a:p>
      </dgm:t>
    </dgm:pt>
    <dgm:pt modelId="{B4F1AD37-E4C1-4F0D-A80B-92B475F22D51}" type="parTrans" cxnId="{15D524A4-0D5D-4BF7-8020-6C3A709CD985}">
      <dgm:prSet/>
      <dgm:spPr/>
      <dgm:t>
        <a:bodyPr/>
        <a:lstStyle/>
        <a:p>
          <a:endParaRPr lang="en-US"/>
        </a:p>
      </dgm:t>
    </dgm:pt>
    <dgm:pt modelId="{0ADD5A8A-CCBD-4FE2-83A1-7DEFBA97452B}" type="sibTrans" cxnId="{15D524A4-0D5D-4BF7-8020-6C3A709CD985}">
      <dgm:prSet/>
      <dgm:spPr/>
      <dgm:t>
        <a:bodyPr/>
        <a:lstStyle/>
        <a:p>
          <a:endParaRPr lang="en-US"/>
        </a:p>
      </dgm:t>
    </dgm:pt>
    <dgm:pt modelId="{E590B9D4-43DB-410C-938F-0A1A16491E7F}" type="pres">
      <dgm:prSet presAssocID="{E24701A9-F53E-4CDC-A775-B2680905356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5468C7-B379-44A4-8F1D-5ED03F904587}" type="pres">
      <dgm:prSet presAssocID="{0D56B5EF-5903-4435-BFE9-DF94215BCBF8}" presName="linNode" presStyleCnt="0"/>
      <dgm:spPr/>
    </dgm:pt>
    <dgm:pt modelId="{6FB15F69-5C98-49F8-ACD6-5E190168DD02}" type="pres">
      <dgm:prSet presAssocID="{0D56B5EF-5903-4435-BFE9-DF94215BCBF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340320-2366-4086-977B-E0A29113D33E}" type="pres">
      <dgm:prSet presAssocID="{0D56B5EF-5903-4435-BFE9-DF94215BCBF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B8B02-66AD-474F-9253-A01DECE8F8C2}" type="pres">
      <dgm:prSet presAssocID="{462BF474-7DE6-4A09-B09C-6089DDDEF5E3}" presName="sp" presStyleCnt="0"/>
      <dgm:spPr/>
    </dgm:pt>
    <dgm:pt modelId="{1CD55040-7837-493E-AEB6-A5005AA4B231}" type="pres">
      <dgm:prSet presAssocID="{37F71890-041D-4AED-A30A-514C9CF4351F}" presName="linNode" presStyleCnt="0"/>
      <dgm:spPr/>
    </dgm:pt>
    <dgm:pt modelId="{F07692F3-1809-4D19-BC41-2B1BF1525898}" type="pres">
      <dgm:prSet presAssocID="{37F71890-041D-4AED-A30A-514C9CF4351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9DA20-8844-4F8D-B1E5-A8E8E674BD7F}" type="pres">
      <dgm:prSet presAssocID="{37F71890-041D-4AED-A30A-514C9CF4351F}" presName="descendantText" presStyleLbl="alignAccFollowNode1" presStyleIdx="1" presStyleCnt="3" custLinFactNeighborX="-216" custLinFactNeighborY="15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F598A-2967-4542-A36A-4C6F10083686}" type="pres">
      <dgm:prSet presAssocID="{3234A5DB-CCD0-4B35-B3C6-B68ED65A5E00}" presName="sp" presStyleCnt="0"/>
      <dgm:spPr/>
    </dgm:pt>
    <dgm:pt modelId="{18B20F2F-6365-4D71-BEDB-98226C0DED38}" type="pres">
      <dgm:prSet presAssocID="{B2E30D06-C72A-4774-9EC5-6D50A602A3EC}" presName="linNode" presStyleCnt="0"/>
      <dgm:spPr/>
    </dgm:pt>
    <dgm:pt modelId="{A73CA225-534E-4AD4-B9BA-499EBA07AB94}" type="pres">
      <dgm:prSet presAssocID="{B2E30D06-C72A-4774-9EC5-6D50A602A3E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E632B-FF30-41B3-AED0-B3ABB4BF7E09}" type="pres">
      <dgm:prSet presAssocID="{B2E30D06-C72A-4774-9EC5-6D50A602A3E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136F9D-4F23-4E1A-A06F-56A74AE0AF16}" srcId="{E24701A9-F53E-4CDC-A775-B26809053569}" destId="{37F71890-041D-4AED-A30A-514C9CF4351F}" srcOrd="1" destOrd="0" parTransId="{8818F745-0E5B-490A-8214-628E62E9F849}" sibTransId="{3234A5DB-CCD0-4B35-B3C6-B68ED65A5E00}"/>
    <dgm:cxn modelId="{CAE9F21A-5D71-431D-A4BE-ED7D7B16B904}" srcId="{E24701A9-F53E-4CDC-A775-B26809053569}" destId="{B2E30D06-C72A-4774-9EC5-6D50A602A3EC}" srcOrd="2" destOrd="0" parTransId="{5BF25264-E34A-43DE-9EC1-013D2170E362}" sibTransId="{BC144E66-E58E-492D-A8CB-7EB2593CD5C4}"/>
    <dgm:cxn modelId="{FE94A664-6DC1-4B3D-8964-24522B42DE85}" type="presOf" srcId="{CF001935-2F2E-478D-A7A1-64A50421BE4A}" destId="{406E632B-FF30-41B3-AED0-B3ABB4BF7E09}" srcOrd="0" destOrd="0" presId="urn:microsoft.com/office/officeart/2005/8/layout/vList5"/>
    <dgm:cxn modelId="{6AD2BD00-8DB1-4524-8B08-249776C2C608}" srcId="{37F71890-041D-4AED-A30A-514C9CF4351F}" destId="{D50D2F63-A47A-4C5C-BCB3-EB52C85C3865}" srcOrd="0" destOrd="0" parTransId="{469D3591-850D-4BB5-997E-3287ED0F8E5E}" sibTransId="{DC56CF70-4407-4B26-ABED-380FA7C11B5A}"/>
    <dgm:cxn modelId="{23A501AC-C688-4DFB-AE4C-0C34F9B74A15}" type="presOf" srcId="{D50D2F63-A47A-4C5C-BCB3-EB52C85C3865}" destId="{B919DA20-8844-4F8D-B1E5-A8E8E674BD7F}" srcOrd="0" destOrd="0" presId="urn:microsoft.com/office/officeart/2005/8/layout/vList5"/>
    <dgm:cxn modelId="{71EE1E53-1FA4-441E-9C19-B90DA9E15B87}" type="presOf" srcId="{58DF01B2-A728-4DDC-9C93-99C9208FA2E5}" destId="{EF340320-2366-4086-977B-E0A29113D33E}" srcOrd="0" destOrd="0" presId="urn:microsoft.com/office/officeart/2005/8/layout/vList5"/>
    <dgm:cxn modelId="{121CC70E-FBF7-4EF7-9CC8-2A6FF474BAF3}" type="presOf" srcId="{B2E30D06-C72A-4774-9EC5-6D50A602A3EC}" destId="{A73CA225-534E-4AD4-B9BA-499EBA07AB94}" srcOrd="0" destOrd="0" presId="urn:microsoft.com/office/officeart/2005/8/layout/vList5"/>
    <dgm:cxn modelId="{64BD9FAF-E1C9-460F-B3BF-8BB7E043E6C5}" srcId="{0D56B5EF-5903-4435-BFE9-DF94215BCBF8}" destId="{58DF01B2-A728-4DDC-9C93-99C9208FA2E5}" srcOrd="0" destOrd="0" parTransId="{52C1260D-F96E-4146-9BA7-7489B60B9A73}" sibTransId="{00EAA434-6A5D-4B2F-AFFA-77DFBB604689}"/>
    <dgm:cxn modelId="{0450F442-7833-4409-8CED-919507F37741}" type="presOf" srcId="{37F71890-041D-4AED-A30A-514C9CF4351F}" destId="{F07692F3-1809-4D19-BC41-2B1BF1525898}" srcOrd="0" destOrd="0" presId="urn:microsoft.com/office/officeart/2005/8/layout/vList5"/>
    <dgm:cxn modelId="{B26475C1-BC67-44B8-BE2F-BA6C689E2F75}" type="presOf" srcId="{0D56B5EF-5903-4435-BFE9-DF94215BCBF8}" destId="{6FB15F69-5C98-49F8-ACD6-5E190168DD02}" srcOrd="0" destOrd="0" presId="urn:microsoft.com/office/officeart/2005/8/layout/vList5"/>
    <dgm:cxn modelId="{B16791E0-B97F-4933-A680-A441C5E84DE2}" srcId="{E24701A9-F53E-4CDC-A775-B26809053569}" destId="{0D56B5EF-5903-4435-BFE9-DF94215BCBF8}" srcOrd="0" destOrd="0" parTransId="{DB6C2BC3-9674-452E-8674-95D8F72DC3D4}" sibTransId="{462BF474-7DE6-4A09-B09C-6089DDDEF5E3}"/>
    <dgm:cxn modelId="{5AA37D8A-5D27-4BB7-8DCA-83602257FA36}" type="presOf" srcId="{BD030A01-3415-4515-9C2D-F2AD0676F11E}" destId="{B919DA20-8844-4F8D-B1E5-A8E8E674BD7F}" srcOrd="0" destOrd="1" presId="urn:microsoft.com/office/officeart/2005/8/layout/vList5"/>
    <dgm:cxn modelId="{E4B0D4DE-188F-4770-87BF-7CAEB2923E40}" type="presOf" srcId="{E24701A9-F53E-4CDC-A775-B26809053569}" destId="{E590B9D4-43DB-410C-938F-0A1A16491E7F}" srcOrd="0" destOrd="0" presId="urn:microsoft.com/office/officeart/2005/8/layout/vList5"/>
    <dgm:cxn modelId="{15D524A4-0D5D-4BF7-8020-6C3A709CD985}" srcId="{B2E30D06-C72A-4774-9EC5-6D50A602A3EC}" destId="{CF001935-2F2E-478D-A7A1-64A50421BE4A}" srcOrd="0" destOrd="0" parTransId="{B4F1AD37-E4C1-4F0D-A80B-92B475F22D51}" sibTransId="{0ADD5A8A-CCBD-4FE2-83A1-7DEFBA97452B}"/>
    <dgm:cxn modelId="{1DEBE5E7-A2BD-4A59-9E76-92F956C32B87}" srcId="{37F71890-041D-4AED-A30A-514C9CF4351F}" destId="{BD030A01-3415-4515-9C2D-F2AD0676F11E}" srcOrd="1" destOrd="0" parTransId="{33E5B2D3-516A-4F8A-B010-497F5711BDA9}" sibTransId="{1B0AA99F-4AAA-438C-BEF9-707B2C0EF100}"/>
    <dgm:cxn modelId="{B91D1EAD-FC4E-4BFE-A18D-C69EEE63DF02}" type="presParOf" srcId="{E590B9D4-43DB-410C-938F-0A1A16491E7F}" destId="{A85468C7-B379-44A4-8F1D-5ED03F904587}" srcOrd="0" destOrd="0" presId="urn:microsoft.com/office/officeart/2005/8/layout/vList5"/>
    <dgm:cxn modelId="{ABB115EC-0FAF-45AA-989E-DB55C10D2DC8}" type="presParOf" srcId="{A85468C7-B379-44A4-8F1D-5ED03F904587}" destId="{6FB15F69-5C98-49F8-ACD6-5E190168DD02}" srcOrd="0" destOrd="0" presId="urn:microsoft.com/office/officeart/2005/8/layout/vList5"/>
    <dgm:cxn modelId="{5C58AB3D-35D1-43C9-825F-BADCDAFC7986}" type="presParOf" srcId="{A85468C7-B379-44A4-8F1D-5ED03F904587}" destId="{EF340320-2366-4086-977B-E0A29113D33E}" srcOrd="1" destOrd="0" presId="urn:microsoft.com/office/officeart/2005/8/layout/vList5"/>
    <dgm:cxn modelId="{C25A6B91-632A-4050-99F4-0B86BF44ABBA}" type="presParOf" srcId="{E590B9D4-43DB-410C-938F-0A1A16491E7F}" destId="{14DB8B02-66AD-474F-9253-A01DECE8F8C2}" srcOrd="1" destOrd="0" presId="urn:microsoft.com/office/officeart/2005/8/layout/vList5"/>
    <dgm:cxn modelId="{FF7C2E12-D5B2-40D1-9FFE-4DE4839DC2D6}" type="presParOf" srcId="{E590B9D4-43DB-410C-938F-0A1A16491E7F}" destId="{1CD55040-7837-493E-AEB6-A5005AA4B231}" srcOrd="2" destOrd="0" presId="urn:microsoft.com/office/officeart/2005/8/layout/vList5"/>
    <dgm:cxn modelId="{E0C143E1-72CC-4E72-BAC3-7600D137E89D}" type="presParOf" srcId="{1CD55040-7837-493E-AEB6-A5005AA4B231}" destId="{F07692F3-1809-4D19-BC41-2B1BF1525898}" srcOrd="0" destOrd="0" presId="urn:microsoft.com/office/officeart/2005/8/layout/vList5"/>
    <dgm:cxn modelId="{17CA2E28-41B7-4059-ABD0-454355F40763}" type="presParOf" srcId="{1CD55040-7837-493E-AEB6-A5005AA4B231}" destId="{B919DA20-8844-4F8D-B1E5-A8E8E674BD7F}" srcOrd="1" destOrd="0" presId="urn:microsoft.com/office/officeart/2005/8/layout/vList5"/>
    <dgm:cxn modelId="{98CADEE9-0DB5-4FAF-8A29-DAEC6050EB14}" type="presParOf" srcId="{E590B9D4-43DB-410C-938F-0A1A16491E7F}" destId="{10FF598A-2967-4542-A36A-4C6F10083686}" srcOrd="3" destOrd="0" presId="urn:microsoft.com/office/officeart/2005/8/layout/vList5"/>
    <dgm:cxn modelId="{6BE87C7E-DE0F-4374-A299-A4CB0781FFA0}" type="presParOf" srcId="{E590B9D4-43DB-410C-938F-0A1A16491E7F}" destId="{18B20F2F-6365-4D71-BEDB-98226C0DED38}" srcOrd="4" destOrd="0" presId="urn:microsoft.com/office/officeart/2005/8/layout/vList5"/>
    <dgm:cxn modelId="{D62E1D6A-2A09-4CF2-BAEF-A7A97DE8B849}" type="presParOf" srcId="{18B20F2F-6365-4D71-BEDB-98226C0DED38}" destId="{A73CA225-534E-4AD4-B9BA-499EBA07AB94}" srcOrd="0" destOrd="0" presId="urn:microsoft.com/office/officeart/2005/8/layout/vList5"/>
    <dgm:cxn modelId="{D801EDB5-21C3-4F85-AFC1-5384EEA53B2F}" type="presParOf" srcId="{18B20F2F-6365-4D71-BEDB-98226C0DED38}" destId="{406E632B-FF30-41B3-AED0-B3ABB4BF7E09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4701A9-F53E-4CDC-A775-B2680905356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56B5EF-5903-4435-BFE9-DF94215BCBF8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Active Involvement</a:t>
          </a:r>
          <a:endParaRPr lang="en-US" dirty="0">
            <a:latin typeface="Constantia" pitchFamily="18" charset="0"/>
          </a:endParaRPr>
        </a:p>
      </dgm:t>
    </dgm:pt>
    <dgm:pt modelId="{DB6C2BC3-9674-452E-8674-95D8F72DC3D4}" type="parTrans" cxnId="{B16791E0-B97F-4933-A680-A441C5E84DE2}">
      <dgm:prSet/>
      <dgm:spPr/>
      <dgm:t>
        <a:bodyPr/>
        <a:lstStyle/>
        <a:p>
          <a:endParaRPr lang="en-US"/>
        </a:p>
      </dgm:t>
    </dgm:pt>
    <dgm:pt modelId="{462BF474-7DE6-4A09-B09C-6089DDDEF5E3}" type="sibTrans" cxnId="{B16791E0-B97F-4933-A680-A441C5E84DE2}">
      <dgm:prSet/>
      <dgm:spPr/>
      <dgm:t>
        <a:bodyPr/>
        <a:lstStyle/>
        <a:p>
          <a:endParaRPr lang="en-US"/>
        </a:p>
      </dgm:t>
    </dgm:pt>
    <dgm:pt modelId="{58DF01B2-A728-4DDC-9C93-99C9208FA2E5}">
      <dgm:prSet phldrT="[Text]" custT="1"/>
      <dgm:spPr/>
      <dgm:t>
        <a:bodyPr/>
        <a:lstStyle/>
        <a:p>
          <a:r>
            <a:rPr lang="en-US" sz="1600" dirty="0" smtClean="0">
              <a:latin typeface="Constantia" pitchFamily="18" charset="0"/>
            </a:rPr>
            <a:t>Learner’s  participation in planning &amp; discussion </a:t>
          </a:r>
          <a:endParaRPr lang="en-US" sz="1600" dirty="0">
            <a:latin typeface="Constantia" pitchFamily="18" charset="0"/>
          </a:endParaRPr>
        </a:p>
      </dgm:t>
    </dgm:pt>
    <dgm:pt modelId="{52C1260D-F96E-4146-9BA7-7489B60B9A73}" type="parTrans" cxnId="{64BD9FAF-E1C9-460F-B3BF-8BB7E043E6C5}">
      <dgm:prSet/>
      <dgm:spPr/>
      <dgm:t>
        <a:bodyPr/>
        <a:lstStyle/>
        <a:p>
          <a:endParaRPr lang="en-US"/>
        </a:p>
      </dgm:t>
    </dgm:pt>
    <dgm:pt modelId="{00EAA434-6A5D-4B2F-AFFA-77DFBB604689}" type="sibTrans" cxnId="{64BD9FAF-E1C9-460F-B3BF-8BB7E043E6C5}">
      <dgm:prSet/>
      <dgm:spPr/>
      <dgm:t>
        <a:bodyPr/>
        <a:lstStyle/>
        <a:p>
          <a:endParaRPr lang="en-US"/>
        </a:p>
      </dgm:t>
    </dgm:pt>
    <dgm:pt modelId="{3F16AD7C-4301-4FEE-A5FD-E85A6CA90392}">
      <dgm:prSet phldrT="[Text]" custT="1"/>
      <dgm:spPr/>
      <dgm:t>
        <a:bodyPr/>
        <a:lstStyle/>
        <a:p>
          <a:r>
            <a:rPr lang="en-US" sz="1600" dirty="0" smtClean="0">
              <a:latin typeface="Constantia" pitchFamily="18" charset="0"/>
            </a:rPr>
            <a:t>Promotes problem solving and foster optimal learning</a:t>
          </a:r>
          <a:endParaRPr lang="en-US" sz="1600" dirty="0">
            <a:latin typeface="Constantia" pitchFamily="18" charset="0"/>
          </a:endParaRPr>
        </a:p>
      </dgm:t>
    </dgm:pt>
    <dgm:pt modelId="{692D418A-DCCE-46EE-AE09-F7E4941E1101}" type="parTrans" cxnId="{852C3339-FEFF-4F4D-8B6B-B7EF45F2885F}">
      <dgm:prSet/>
      <dgm:spPr/>
      <dgm:t>
        <a:bodyPr/>
        <a:lstStyle/>
        <a:p>
          <a:endParaRPr lang="en-US"/>
        </a:p>
      </dgm:t>
    </dgm:pt>
    <dgm:pt modelId="{A7F7CCD6-C2AA-4FC4-91A8-2197CDFCB6BB}" type="sibTrans" cxnId="{852C3339-FEFF-4F4D-8B6B-B7EF45F2885F}">
      <dgm:prSet/>
      <dgm:spPr/>
      <dgm:t>
        <a:bodyPr/>
        <a:lstStyle/>
        <a:p>
          <a:endParaRPr lang="en-US"/>
        </a:p>
      </dgm:t>
    </dgm:pt>
    <dgm:pt modelId="{37F71890-041D-4AED-A30A-514C9CF4351F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Relevance</a:t>
          </a:r>
        </a:p>
      </dgm:t>
    </dgm:pt>
    <dgm:pt modelId="{8818F745-0E5B-490A-8214-628E62E9F849}" type="parTrans" cxnId="{52136F9D-4F23-4E1A-A06F-56A74AE0AF16}">
      <dgm:prSet/>
      <dgm:spPr/>
      <dgm:t>
        <a:bodyPr/>
        <a:lstStyle/>
        <a:p>
          <a:endParaRPr lang="en-US"/>
        </a:p>
      </dgm:t>
    </dgm:pt>
    <dgm:pt modelId="{3234A5DB-CCD0-4B35-B3C6-B68ED65A5E00}" type="sibTrans" cxnId="{52136F9D-4F23-4E1A-A06F-56A74AE0AF16}">
      <dgm:prSet/>
      <dgm:spPr/>
      <dgm:t>
        <a:bodyPr/>
        <a:lstStyle/>
        <a:p>
          <a:endParaRPr lang="en-US"/>
        </a:p>
      </dgm:t>
    </dgm:pt>
    <dgm:pt modelId="{D50D2F63-A47A-4C5C-BCB3-EB52C85C3865}">
      <dgm:prSet phldrT="[Text]" custT="1"/>
      <dgm:spPr/>
      <dgm:t>
        <a:bodyPr/>
        <a:lstStyle/>
        <a:p>
          <a:r>
            <a:rPr lang="en-US" sz="1600" dirty="0" smtClean="0">
              <a:latin typeface="Constantia" pitchFamily="18" charset="0"/>
            </a:rPr>
            <a:t>Knowledge is personally related to the learner’s experience</a:t>
          </a:r>
        </a:p>
      </dgm:t>
    </dgm:pt>
    <dgm:pt modelId="{469D3591-850D-4BB5-997E-3287ED0F8E5E}" type="parTrans" cxnId="{6AD2BD00-8DB1-4524-8B08-249776C2C608}">
      <dgm:prSet/>
      <dgm:spPr/>
      <dgm:t>
        <a:bodyPr/>
        <a:lstStyle/>
        <a:p>
          <a:endParaRPr lang="en-US"/>
        </a:p>
      </dgm:t>
    </dgm:pt>
    <dgm:pt modelId="{DC56CF70-4407-4B26-ABED-380FA7C11B5A}" type="sibTrans" cxnId="{6AD2BD00-8DB1-4524-8B08-249776C2C608}">
      <dgm:prSet/>
      <dgm:spPr/>
      <dgm:t>
        <a:bodyPr/>
        <a:lstStyle/>
        <a:p>
          <a:endParaRPr lang="en-US"/>
        </a:p>
      </dgm:t>
    </dgm:pt>
    <dgm:pt modelId="{B2E30D06-C72A-4774-9EC5-6D50A602A3EC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feedback</a:t>
          </a:r>
          <a:endParaRPr lang="en-US" dirty="0">
            <a:latin typeface="Constantia" pitchFamily="18" charset="0"/>
          </a:endParaRPr>
        </a:p>
      </dgm:t>
    </dgm:pt>
    <dgm:pt modelId="{5BF25264-E34A-43DE-9EC1-013D2170E362}" type="parTrans" cxnId="{CAE9F21A-5D71-431D-A4BE-ED7D7B16B904}">
      <dgm:prSet/>
      <dgm:spPr/>
      <dgm:t>
        <a:bodyPr/>
        <a:lstStyle/>
        <a:p>
          <a:endParaRPr lang="en-US"/>
        </a:p>
      </dgm:t>
    </dgm:pt>
    <dgm:pt modelId="{BC144E66-E58E-492D-A8CB-7EB2593CD5C4}" type="sibTrans" cxnId="{CAE9F21A-5D71-431D-A4BE-ED7D7B16B904}">
      <dgm:prSet/>
      <dgm:spPr/>
      <dgm:t>
        <a:bodyPr/>
        <a:lstStyle/>
        <a:p>
          <a:endParaRPr lang="en-US"/>
        </a:p>
      </dgm:t>
    </dgm:pt>
    <dgm:pt modelId="{CF001935-2F2E-478D-A7A1-64A50421BE4A}">
      <dgm:prSet phldrT="[Text]" custT="1"/>
      <dgm:spPr/>
      <dgm:t>
        <a:bodyPr/>
        <a:lstStyle/>
        <a:p>
          <a:r>
            <a:rPr lang="en-US" sz="1600" dirty="0" smtClean="0">
              <a:latin typeface="Constantia" pitchFamily="18" charset="0"/>
            </a:rPr>
            <a:t>Support of desired behavior through praise</a:t>
          </a:r>
        </a:p>
      </dgm:t>
    </dgm:pt>
    <dgm:pt modelId="{B4F1AD37-E4C1-4F0D-A80B-92B475F22D51}" type="parTrans" cxnId="{15D524A4-0D5D-4BF7-8020-6C3A709CD985}">
      <dgm:prSet/>
      <dgm:spPr/>
      <dgm:t>
        <a:bodyPr/>
        <a:lstStyle/>
        <a:p>
          <a:endParaRPr lang="en-US"/>
        </a:p>
      </dgm:t>
    </dgm:pt>
    <dgm:pt modelId="{0ADD5A8A-CCBD-4FE2-83A1-7DEFBA97452B}" type="sibTrans" cxnId="{15D524A4-0D5D-4BF7-8020-6C3A709CD985}">
      <dgm:prSet/>
      <dgm:spPr/>
      <dgm:t>
        <a:bodyPr/>
        <a:lstStyle/>
        <a:p>
          <a:endParaRPr lang="en-US"/>
        </a:p>
      </dgm:t>
    </dgm:pt>
    <dgm:pt modelId="{9E57A78F-317C-4C05-93CA-71C29EAA0FDF}">
      <dgm:prSet phldrT="[Text]" custT="1"/>
      <dgm:spPr/>
      <dgm:t>
        <a:bodyPr/>
        <a:lstStyle/>
        <a:p>
          <a:r>
            <a:rPr lang="en-US" sz="1600" dirty="0" smtClean="0">
              <a:latin typeface="Constantia" pitchFamily="18" charset="0"/>
            </a:rPr>
            <a:t>Suggestions of alternative methods</a:t>
          </a:r>
        </a:p>
      </dgm:t>
    </dgm:pt>
    <dgm:pt modelId="{74C46C23-F079-4D44-9575-E6B6C7A9B52E}" type="parTrans" cxnId="{313B5B17-4E85-40AC-8AA0-50507B1FC9A3}">
      <dgm:prSet/>
      <dgm:spPr/>
      <dgm:t>
        <a:bodyPr/>
        <a:lstStyle/>
        <a:p>
          <a:endParaRPr lang="en-US"/>
        </a:p>
      </dgm:t>
    </dgm:pt>
    <dgm:pt modelId="{693AFA33-685A-4C5A-8B09-D77AEFD4A36C}" type="sibTrans" cxnId="{313B5B17-4E85-40AC-8AA0-50507B1FC9A3}">
      <dgm:prSet/>
      <dgm:spPr/>
      <dgm:t>
        <a:bodyPr/>
        <a:lstStyle/>
        <a:p>
          <a:endParaRPr lang="en-US"/>
        </a:p>
      </dgm:t>
    </dgm:pt>
    <dgm:pt modelId="{876AEF04-688E-4DC9-A9D6-5F61198C3F37}">
      <dgm:prSet phldrT="[Text]" custT="1"/>
      <dgm:spPr/>
      <dgm:t>
        <a:bodyPr/>
        <a:lstStyle/>
        <a:p>
          <a:r>
            <a:rPr lang="en-US" sz="1600" dirty="0" smtClean="0">
              <a:latin typeface="Constantia" pitchFamily="18" charset="0"/>
            </a:rPr>
            <a:t>Positively worded corrections</a:t>
          </a:r>
        </a:p>
      </dgm:t>
    </dgm:pt>
    <dgm:pt modelId="{304A62F4-6BCD-4009-8BE6-C6A3CA5D8FBC}" type="parTrans" cxnId="{30F1B124-BA90-4B79-96AE-CA14F55F0017}">
      <dgm:prSet/>
      <dgm:spPr/>
      <dgm:t>
        <a:bodyPr/>
        <a:lstStyle/>
        <a:p>
          <a:endParaRPr lang="en-US"/>
        </a:p>
      </dgm:t>
    </dgm:pt>
    <dgm:pt modelId="{574434FE-1835-4812-8475-D3B844A026BD}" type="sibTrans" cxnId="{30F1B124-BA90-4B79-96AE-CA14F55F0017}">
      <dgm:prSet/>
      <dgm:spPr/>
      <dgm:t>
        <a:bodyPr/>
        <a:lstStyle/>
        <a:p>
          <a:endParaRPr lang="en-US"/>
        </a:p>
      </dgm:t>
    </dgm:pt>
    <dgm:pt modelId="{E590B9D4-43DB-410C-938F-0A1A16491E7F}" type="pres">
      <dgm:prSet presAssocID="{E24701A9-F53E-4CDC-A775-B2680905356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5468C7-B379-44A4-8F1D-5ED03F904587}" type="pres">
      <dgm:prSet presAssocID="{0D56B5EF-5903-4435-BFE9-DF94215BCBF8}" presName="linNode" presStyleCnt="0"/>
      <dgm:spPr/>
    </dgm:pt>
    <dgm:pt modelId="{6FB15F69-5C98-49F8-ACD6-5E190168DD02}" type="pres">
      <dgm:prSet presAssocID="{0D56B5EF-5903-4435-BFE9-DF94215BCBF8}" presName="parentText" presStyleLbl="node1" presStyleIdx="0" presStyleCnt="3" custLinFactNeighborY="286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340320-2366-4086-977B-E0A29113D33E}" type="pres">
      <dgm:prSet presAssocID="{0D56B5EF-5903-4435-BFE9-DF94215BCBF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B8B02-66AD-474F-9253-A01DECE8F8C2}" type="pres">
      <dgm:prSet presAssocID="{462BF474-7DE6-4A09-B09C-6089DDDEF5E3}" presName="sp" presStyleCnt="0"/>
      <dgm:spPr/>
    </dgm:pt>
    <dgm:pt modelId="{1CD55040-7837-493E-AEB6-A5005AA4B231}" type="pres">
      <dgm:prSet presAssocID="{37F71890-041D-4AED-A30A-514C9CF4351F}" presName="linNode" presStyleCnt="0"/>
      <dgm:spPr/>
    </dgm:pt>
    <dgm:pt modelId="{F07692F3-1809-4D19-BC41-2B1BF1525898}" type="pres">
      <dgm:prSet presAssocID="{37F71890-041D-4AED-A30A-514C9CF4351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9DA20-8844-4F8D-B1E5-A8E8E674BD7F}" type="pres">
      <dgm:prSet presAssocID="{37F71890-041D-4AED-A30A-514C9CF4351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F598A-2967-4542-A36A-4C6F10083686}" type="pres">
      <dgm:prSet presAssocID="{3234A5DB-CCD0-4B35-B3C6-B68ED65A5E00}" presName="sp" presStyleCnt="0"/>
      <dgm:spPr/>
    </dgm:pt>
    <dgm:pt modelId="{18B20F2F-6365-4D71-BEDB-98226C0DED38}" type="pres">
      <dgm:prSet presAssocID="{B2E30D06-C72A-4774-9EC5-6D50A602A3EC}" presName="linNode" presStyleCnt="0"/>
      <dgm:spPr/>
    </dgm:pt>
    <dgm:pt modelId="{A73CA225-534E-4AD4-B9BA-499EBA07AB94}" type="pres">
      <dgm:prSet presAssocID="{B2E30D06-C72A-4774-9EC5-6D50A602A3EC}" presName="parentText" presStyleLbl="node1" presStyleIdx="2" presStyleCnt="3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E632B-FF30-41B3-AED0-B3ABB4BF7E09}" type="pres">
      <dgm:prSet presAssocID="{B2E30D06-C72A-4774-9EC5-6D50A602A3E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2C3339-FEFF-4F4D-8B6B-B7EF45F2885F}" srcId="{0D56B5EF-5903-4435-BFE9-DF94215BCBF8}" destId="{3F16AD7C-4301-4FEE-A5FD-E85A6CA90392}" srcOrd="1" destOrd="0" parTransId="{692D418A-DCCE-46EE-AE09-F7E4941E1101}" sibTransId="{A7F7CCD6-C2AA-4FC4-91A8-2197CDFCB6BB}"/>
    <dgm:cxn modelId="{6E429454-F6D8-4BF6-B919-C8CF587F7E2D}" type="presOf" srcId="{0D56B5EF-5903-4435-BFE9-DF94215BCBF8}" destId="{6FB15F69-5C98-49F8-ACD6-5E190168DD02}" srcOrd="0" destOrd="0" presId="urn:microsoft.com/office/officeart/2005/8/layout/vList5"/>
    <dgm:cxn modelId="{64BD9FAF-E1C9-460F-B3BF-8BB7E043E6C5}" srcId="{0D56B5EF-5903-4435-BFE9-DF94215BCBF8}" destId="{58DF01B2-A728-4DDC-9C93-99C9208FA2E5}" srcOrd="0" destOrd="0" parTransId="{52C1260D-F96E-4146-9BA7-7489B60B9A73}" sibTransId="{00EAA434-6A5D-4B2F-AFFA-77DFBB604689}"/>
    <dgm:cxn modelId="{B16791E0-B97F-4933-A680-A441C5E84DE2}" srcId="{E24701A9-F53E-4CDC-A775-B26809053569}" destId="{0D56B5EF-5903-4435-BFE9-DF94215BCBF8}" srcOrd="0" destOrd="0" parTransId="{DB6C2BC3-9674-452E-8674-95D8F72DC3D4}" sibTransId="{462BF474-7DE6-4A09-B09C-6089DDDEF5E3}"/>
    <dgm:cxn modelId="{6037A680-F99F-4B12-9A99-CC600860BB03}" type="presOf" srcId="{37F71890-041D-4AED-A30A-514C9CF4351F}" destId="{F07692F3-1809-4D19-BC41-2B1BF1525898}" srcOrd="0" destOrd="0" presId="urn:microsoft.com/office/officeart/2005/8/layout/vList5"/>
    <dgm:cxn modelId="{52136F9D-4F23-4E1A-A06F-56A74AE0AF16}" srcId="{E24701A9-F53E-4CDC-A775-B26809053569}" destId="{37F71890-041D-4AED-A30A-514C9CF4351F}" srcOrd="1" destOrd="0" parTransId="{8818F745-0E5B-490A-8214-628E62E9F849}" sibTransId="{3234A5DB-CCD0-4B35-B3C6-B68ED65A5E00}"/>
    <dgm:cxn modelId="{9F49A1A0-F093-4272-B0EE-A057FE3FFD8E}" type="presOf" srcId="{B2E30D06-C72A-4774-9EC5-6D50A602A3EC}" destId="{A73CA225-534E-4AD4-B9BA-499EBA07AB94}" srcOrd="0" destOrd="0" presId="urn:microsoft.com/office/officeart/2005/8/layout/vList5"/>
    <dgm:cxn modelId="{8DE5FEC7-2FE6-4B8B-A027-E03A1F59321F}" type="presOf" srcId="{876AEF04-688E-4DC9-A9D6-5F61198C3F37}" destId="{406E632B-FF30-41B3-AED0-B3ABB4BF7E09}" srcOrd="0" destOrd="1" presId="urn:microsoft.com/office/officeart/2005/8/layout/vList5"/>
    <dgm:cxn modelId="{15D524A4-0D5D-4BF7-8020-6C3A709CD985}" srcId="{B2E30D06-C72A-4774-9EC5-6D50A602A3EC}" destId="{CF001935-2F2E-478D-A7A1-64A50421BE4A}" srcOrd="0" destOrd="0" parTransId="{B4F1AD37-E4C1-4F0D-A80B-92B475F22D51}" sibTransId="{0ADD5A8A-CCBD-4FE2-83A1-7DEFBA97452B}"/>
    <dgm:cxn modelId="{7F39340C-392A-4F27-AA3A-B3F63F73A1D0}" type="presOf" srcId="{3F16AD7C-4301-4FEE-A5FD-E85A6CA90392}" destId="{EF340320-2366-4086-977B-E0A29113D33E}" srcOrd="0" destOrd="1" presId="urn:microsoft.com/office/officeart/2005/8/layout/vList5"/>
    <dgm:cxn modelId="{30F1B124-BA90-4B79-96AE-CA14F55F0017}" srcId="{B2E30D06-C72A-4774-9EC5-6D50A602A3EC}" destId="{876AEF04-688E-4DC9-A9D6-5F61198C3F37}" srcOrd="1" destOrd="0" parTransId="{304A62F4-6BCD-4009-8BE6-C6A3CA5D8FBC}" sibTransId="{574434FE-1835-4812-8475-D3B844A026BD}"/>
    <dgm:cxn modelId="{DA75C1A8-EA95-43ED-A8DB-E83AA0DFEB72}" type="presOf" srcId="{CF001935-2F2E-478D-A7A1-64A50421BE4A}" destId="{406E632B-FF30-41B3-AED0-B3ABB4BF7E09}" srcOrd="0" destOrd="0" presId="urn:microsoft.com/office/officeart/2005/8/layout/vList5"/>
    <dgm:cxn modelId="{6AD2BD00-8DB1-4524-8B08-249776C2C608}" srcId="{37F71890-041D-4AED-A30A-514C9CF4351F}" destId="{D50D2F63-A47A-4C5C-BCB3-EB52C85C3865}" srcOrd="0" destOrd="0" parTransId="{469D3591-850D-4BB5-997E-3287ED0F8E5E}" sibTransId="{DC56CF70-4407-4B26-ABED-380FA7C11B5A}"/>
    <dgm:cxn modelId="{BB436CF4-BAC3-477A-A84F-AFFA80C4ADA6}" type="presOf" srcId="{9E57A78F-317C-4C05-93CA-71C29EAA0FDF}" destId="{406E632B-FF30-41B3-AED0-B3ABB4BF7E09}" srcOrd="0" destOrd="2" presId="urn:microsoft.com/office/officeart/2005/8/layout/vList5"/>
    <dgm:cxn modelId="{CAE9F21A-5D71-431D-A4BE-ED7D7B16B904}" srcId="{E24701A9-F53E-4CDC-A775-B26809053569}" destId="{B2E30D06-C72A-4774-9EC5-6D50A602A3EC}" srcOrd="2" destOrd="0" parTransId="{5BF25264-E34A-43DE-9EC1-013D2170E362}" sibTransId="{BC144E66-E58E-492D-A8CB-7EB2593CD5C4}"/>
    <dgm:cxn modelId="{313B5B17-4E85-40AC-8AA0-50507B1FC9A3}" srcId="{B2E30D06-C72A-4774-9EC5-6D50A602A3EC}" destId="{9E57A78F-317C-4C05-93CA-71C29EAA0FDF}" srcOrd="2" destOrd="0" parTransId="{74C46C23-F079-4D44-9575-E6B6C7A9B52E}" sibTransId="{693AFA33-685A-4C5A-8B09-D77AEFD4A36C}"/>
    <dgm:cxn modelId="{51726FF9-C6BD-4B17-BC24-05DFD7804335}" type="presOf" srcId="{58DF01B2-A728-4DDC-9C93-99C9208FA2E5}" destId="{EF340320-2366-4086-977B-E0A29113D33E}" srcOrd="0" destOrd="0" presId="urn:microsoft.com/office/officeart/2005/8/layout/vList5"/>
    <dgm:cxn modelId="{63867923-CE83-474C-80C8-52CB7967C4F3}" type="presOf" srcId="{D50D2F63-A47A-4C5C-BCB3-EB52C85C3865}" destId="{B919DA20-8844-4F8D-B1E5-A8E8E674BD7F}" srcOrd="0" destOrd="0" presId="urn:microsoft.com/office/officeart/2005/8/layout/vList5"/>
    <dgm:cxn modelId="{A96A7FB6-2F6D-44C0-A969-2221CEAD8F30}" type="presOf" srcId="{E24701A9-F53E-4CDC-A775-B26809053569}" destId="{E590B9D4-43DB-410C-938F-0A1A16491E7F}" srcOrd="0" destOrd="0" presId="urn:microsoft.com/office/officeart/2005/8/layout/vList5"/>
    <dgm:cxn modelId="{2F811BCA-6850-4EC1-A407-2420F910C19D}" type="presParOf" srcId="{E590B9D4-43DB-410C-938F-0A1A16491E7F}" destId="{A85468C7-B379-44A4-8F1D-5ED03F904587}" srcOrd="0" destOrd="0" presId="urn:microsoft.com/office/officeart/2005/8/layout/vList5"/>
    <dgm:cxn modelId="{331CCEEF-DAB4-48A5-92B5-30575F099ABB}" type="presParOf" srcId="{A85468C7-B379-44A4-8F1D-5ED03F904587}" destId="{6FB15F69-5C98-49F8-ACD6-5E190168DD02}" srcOrd="0" destOrd="0" presId="urn:microsoft.com/office/officeart/2005/8/layout/vList5"/>
    <dgm:cxn modelId="{84B47EE4-D3F5-4255-A18F-EEF51054980E}" type="presParOf" srcId="{A85468C7-B379-44A4-8F1D-5ED03F904587}" destId="{EF340320-2366-4086-977B-E0A29113D33E}" srcOrd="1" destOrd="0" presId="urn:microsoft.com/office/officeart/2005/8/layout/vList5"/>
    <dgm:cxn modelId="{8C5A61DB-C72D-43D0-96CC-DF98FFCF1928}" type="presParOf" srcId="{E590B9D4-43DB-410C-938F-0A1A16491E7F}" destId="{14DB8B02-66AD-474F-9253-A01DECE8F8C2}" srcOrd="1" destOrd="0" presId="urn:microsoft.com/office/officeart/2005/8/layout/vList5"/>
    <dgm:cxn modelId="{57C78D8A-3348-4079-9AA7-7E34E0E5D15A}" type="presParOf" srcId="{E590B9D4-43DB-410C-938F-0A1A16491E7F}" destId="{1CD55040-7837-493E-AEB6-A5005AA4B231}" srcOrd="2" destOrd="0" presId="urn:microsoft.com/office/officeart/2005/8/layout/vList5"/>
    <dgm:cxn modelId="{D538CABF-9FEE-4BD5-A0DA-E3F81DCA4CB4}" type="presParOf" srcId="{1CD55040-7837-493E-AEB6-A5005AA4B231}" destId="{F07692F3-1809-4D19-BC41-2B1BF1525898}" srcOrd="0" destOrd="0" presId="urn:microsoft.com/office/officeart/2005/8/layout/vList5"/>
    <dgm:cxn modelId="{73DE3D2F-8E2D-427B-B863-F3AB249E9F71}" type="presParOf" srcId="{1CD55040-7837-493E-AEB6-A5005AA4B231}" destId="{B919DA20-8844-4F8D-B1E5-A8E8E674BD7F}" srcOrd="1" destOrd="0" presId="urn:microsoft.com/office/officeart/2005/8/layout/vList5"/>
    <dgm:cxn modelId="{093E2EFD-F0B9-4344-8D69-9D312D989853}" type="presParOf" srcId="{E590B9D4-43DB-410C-938F-0A1A16491E7F}" destId="{10FF598A-2967-4542-A36A-4C6F10083686}" srcOrd="3" destOrd="0" presId="urn:microsoft.com/office/officeart/2005/8/layout/vList5"/>
    <dgm:cxn modelId="{A87CA597-BDFC-4854-9227-35DA6727E583}" type="presParOf" srcId="{E590B9D4-43DB-410C-938F-0A1A16491E7F}" destId="{18B20F2F-6365-4D71-BEDB-98226C0DED38}" srcOrd="4" destOrd="0" presId="urn:microsoft.com/office/officeart/2005/8/layout/vList5"/>
    <dgm:cxn modelId="{9D7E670C-B700-411A-960E-AE8B53E6B93F}" type="presParOf" srcId="{18B20F2F-6365-4D71-BEDB-98226C0DED38}" destId="{A73CA225-534E-4AD4-B9BA-499EBA07AB94}" srcOrd="0" destOrd="0" presId="urn:microsoft.com/office/officeart/2005/8/layout/vList5"/>
    <dgm:cxn modelId="{6DF27B6C-E35A-4275-B449-0CD51B6DD0BF}" type="presParOf" srcId="{18B20F2F-6365-4D71-BEDB-98226C0DED38}" destId="{406E632B-FF30-41B3-AED0-B3ABB4BF7E09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4701A9-F53E-4CDC-A775-B2680905356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56B5EF-5903-4435-BFE9-DF94215BCBF8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Non-judgmental support</a:t>
          </a:r>
          <a:endParaRPr lang="en-US" dirty="0">
            <a:latin typeface="Constantia" pitchFamily="18" charset="0"/>
          </a:endParaRPr>
        </a:p>
      </dgm:t>
    </dgm:pt>
    <dgm:pt modelId="{DB6C2BC3-9674-452E-8674-95D8F72DC3D4}" type="parTrans" cxnId="{B16791E0-B97F-4933-A680-A441C5E84DE2}">
      <dgm:prSet/>
      <dgm:spPr/>
      <dgm:t>
        <a:bodyPr/>
        <a:lstStyle/>
        <a:p>
          <a:endParaRPr lang="en-US"/>
        </a:p>
      </dgm:t>
    </dgm:pt>
    <dgm:pt modelId="{462BF474-7DE6-4A09-B09C-6089DDDEF5E3}" type="sibTrans" cxnId="{B16791E0-B97F-4933-A680-A441C5E84DE2}">
      <dgm:prSet/>
      <dgm:spPr/>
      <dgm:t>
        <a:bodyPr/>
        <a:lstStyle/>
        <a:p>
          <a:endParaRPr lang="en-US"/>
        </a:p>
      </dgm:t>
    </dgm:pt>
    <dgm:pt modelId="{58DF01B2-A728-4DDC-9C93-99C9208FA2E5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Motivate learning &amp; reduce the anxiety about failure. Avoid words poor or bad to judge</a:t>
          </a:r>
          <a:endParaRPr lang="en-US" dirty="0">
            <a:latin typeface="Constantia" pitchFamily="18" charset="0"/>
          </a:endParaRPr>
        </a:p>
      </dgm:t>
    </dgm:pt>
    <dgm:pt modelId="{52C1260D-F96E-4146-9BA7-7489B60B9A73}" type="parTrans" cxnId="{64BD9FAF-E1C9-460F-B3BF-8BB7E043E6C5}">
      <dgm:prSet/>
      <dgm:spPr/>
      <dgm:t>
        <a:bodyPr/>
        <a:lstStyle/>
        <a:p>
          <a:endParaRPr lang="en-US"/>
        </a:p>
      </dgm:t>
    </dgm:pt>
    <dgm:pt modelId="{00EAA434-6A5D-4B2F-AFFA-77DFBB604689}" type="sibTrans" cxnId="{64BD9FAF-E1C9-460F-B3BF-8BB7E043E6C5}">
      <dgm:prSet/>
      <dgm:spPr/>
      <dgm:t>
        <a:bodyPr/>
        <a:lstStyle/>
        <a:p>
          <a:endParaRPr lang="en-US"/>
        </a:p>
      </dgm:t>
    </dgm:pt>
    <dgm:pt modelId="{37F71890-041D-4AED-A30A-514C9CF4351F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Simple to Complex Learning</a:t>
          </a:r>
          <a:endParaRPr lang="en-US" dirty="0">
            <a:latin typeface="Constantia" pitchFamily="18" charset="0"/>
          </a:endParaRPr>
        </a:p>
      </dgm:t>
    </dgm:pt>
    <dgm:pt modelId="{8818F745-0E5B-490A-8214-628E62E9F849}" type="parTrans" cxnId="{52136F9D-4F23-4E1A-A06F-56A74AE0AF16}">
      <dgm:prSet/>
      <dgm:spPr/>
      <dgm:t>
        <a:bodyPr/>
        <a:lstStyle/>
        <a:p>
          <a:endParaRPr lang="en-US"/>
        </a:p>
      </dgm:t>
    </dgm:pt>
    <dgm:pt modelId="{3234A5DB-CCD0-4B35-B3C6-B68ED65A5E00}" type="sibTrans" cxnId="{52136F9D-4F23-4E1A-A06F-56A74AE0AF16}">
      <dgm:prSet/>
      <dgm:spPr/>
      <dgm:t>
        <a:bodyPr/>
        <a:lstStyle/>
        <a:p>
          <a:endParaRPr lang="en-US"/>
        </a:p>
      </dgm:t>
    </dgm:pt>
    <dgm:pt modelId="{D50D2F63-A47A-4C5C-BCB3-EB52C85C3865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Logically organized information enable learner to comprehend new information</a:t>
          </a:r>
          <a:endParaRPr lang="en-US" dirty="0">
            <a:latin typeface="Constantia" pitchFamily="18" charset="0"/>
          </a:endParaRPr>
        </a:p>
      </dgm:t>
    </dgm:pt>
    <dgm:pt modelId="{469D3591-850D-4BB5-997E-3287ED0F8E5E}" type="parTrans" cxnId="{6AD2BD00-8DB1-4524-8B08-249776C2C608}">
      <dgm:prSet/>
      <dgm:spPr/>
      <dgm:t>
        <a:bodyPr/>
        <a:lstStyle/>
        <a:p>
          <a:endParaRPr lang="en-US"/>
        </a:p>
      </dgm:t>
    </dgm:pt>
    <dgm:pt modelId="{DC56CF70-4407-4B26-ABED-380FA7C11B5A}" type="sibTrans" cxnId="{6AD2BD00-8DB1-4524-8B08-249776C2C608}">
      <dgm:prSet/>
      <dgm:spPr/>
      <dgm:t>
        <a:bodyPr/>
        <a:lstStyle/>
        <a:p>
          <a:endParaRPr lang="en-US"/>
        </a:p>
      </dgm:t>
    </dgm:pt>
    <dgm:pt modelId="{B2E30D06-C72A-4774-9EC5-6D50A602A3EC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Repetition</a:t>
          </a:r>
          <a:endParaRPr lang="en-US" dirty="0">
            <a:latin typeface="Constantia" pitchFamily="18" charset="0"/>
          </a:endParaRPr>
        </a:p>
      </dgm:t>
    </dgm:pt>
    <dgm:pt modelId="{5BF25264-E34A-43DE-9EC1-013D2170E362}" type="parTrans" cxnId="{CAE9F21A-5D71-431D-A4BE-ED7D7B16B904}">
      <dgm:prSet/>
      <dgm:spPr/>
      <dgm:t>
        <a:bodyPr/>
        <a:lstStyle/>
        <a:p>
          <a:endParaRPr lang="en-US"/>
        </a:p>
      </dgm:t>
    </dgm:pt>
    <dgm:pt modelId="{BC144E66-E58E-492D-A8CB-7EB2593CD5C4}" type="sibTrans" cxnId="{CAE9F21A-5D71-431D-A4BE-ED7D7B16B904}">
      <dgm:prSet/>
      <dgm:spPr/>
      <dgm:t>
        <a:bodyPr/>
        <a:lstStyle/>
        <a:p>
          <a:endParaRPr lang="en-US"/>
        </a:p>
      </dgm:t>
    </dgm:pt>
    <dgm:pt modelId="{CF001935-2F2E-478D-A7A1-64A50421BE4A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Facilitate retention of newly learned  information</a:t>
          </a:r>
          <a:endParaRPr lang="en-US" dirty="0">
            <a:latin typeface="Constantia" pitchFamily="18" charset="0"/>
          </a:endParaRPr>
        </a:p>
      </dgm:t>
    </dgm:pt>
    <dgm:pt modelId="{B4F1AD37-E4C1-4F0D-A80B-92B475F22D51}" type="parTrans" cxnId="{15D524A4-0D5D-4BF7-8020-6C3A709CD985}">
      <dgm:prSet/>
      <dgm:spPr/>
      <dgm:t>
        <a:bodyPr/>
        <a:lstStyle/>
        <a:p>
          <a:endParaRPr lang="en-US"/>
        </a:p>
      </dgm:t>
    </dgm:pt>
    <dgm:pt modelId="{0ADD5A8A-CCBD-4FE2-83A1-7DEFBA97452B}" type="sibTrans" cxnId="{15D524A4-0D5D-4BF7-8020-6C3A709CD985}">
      <dgm:prSet/>
      <dgm:spPr/>
      <dgm:t>
        <a:bodyPr/>
        <a:lstStyle/>
        <a:p>
          <a:endParaRPr lang="en-US"/>
        </a:p>
      </dgm:t>
    </dgm:pt>
    <dgm:pt modelId="{E590B9D4-43DB-410C-938F-0A1A16491E7F}" type="pres">
      <dgm:prSet presAssocID="{E24701A9-F53E-4CDC-A775-B2680905356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5468C7-B379-44A4-8F1D-5ED03F904587}" type="pres">
      <dgm:prSet presAssocID="{0D56B5EF-5903-4435-BFE9-DF94215BCBF8}" presName="linNode" presStyleCnt="0"/>
      <dgm:spPr/>
    </dgm:pt>
    <dgm:pt modelId="{6FB15F69-5C98-49F8-ACD6-5E190168DD02}" type="pres">
      <dgm:prSet presAssocID="{0D56B5EF-5903-4435-BFE9-DF94215BCBF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340320-2366-4086-977B-E0A29113D33E}" type="pres">
      <dgm:prSet presAssocID="{0D56B5EF-5903-4435-BFE9-DF94215BCBF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B8B02-66AD-474F-9253-A01DECE8F8C2}" type="pres">
      <dgm:prSet presAssocID="{462BF474-7DE6-4A09-B09C-6089DDDEF5E3}" presName="sp" presStyleCnt="0"/>
      <dgm:spPr/>
    </dgm:pt>
    <dgm:pt modelId="{1CD55040-7837-493E-AEB6-A5005AA4B231}" type="pres">
      <dgm:prSet presAssocID="{37F71890-041D-4AED-A30A-514C9CF4351F}" presName="linNode" presStyleCnt="0"/>
      <dgm:spPr/>
    </dgm:pt>
    <dgm:pt modelId="{F07692F3-1809-4D19-BC41-2B1BF1525898}" type="pres">
      <dgm:prSet presAssocID="{37F71890-041D-4AED-A30A-514C9CF4351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9DA20-8844-4F8D-B1E5-A8E8E674BD7F}" type="pres">
      <dgm:prSet presAssocID="{37F71890-041D-4AED-A30A-514C9CF4351F}" presName="descendantText" presStyleLbl="alignAccFollowNode1" presStyleIdx="1" presStyleCnt="3" custLinFactNeighborX="-216" custLinFactNeighborY="15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F598A-2967-4542-A36A-4C6F10083686}" type="pres">
      <dgm:prSet presAssocID="{3234A5DB-CCD0-4B35-B3C6-B68ED65A5E00}" presName="sp" presStyleCnt="0"/>
      <dgm:spPr/>
    </dgm:pt>
    <dgm:pt modelId="{18B20F2F-6365-4D71-BEDB-98226C0DED38}" type="pres">
      <dgm:prSet presAssocID="{B2E30D06-C72A-4774-9EC5-6D50A602A3EC}" presName="linNode" presStyleCnt="0"/>
      <dgm:spPr/>
    </dgm:pt>
    <dgm:pt modelId="{A73CA225-534E-4AD4-B9BA-499EBA07AB94}" type="pres">
      <dgm:prSet presAssocID="{B2E30D06-C72A-4774-9EC5-6D50A602A3E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E632B-FF30-41B3-AED0-B3ABB4BF7E09}" type="pres">
      <dgm:prSet presAssocID="{B2E30D06-C72A-4774-9EC5-6D50A602A3E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136F9D-4F23-4E1A-A06F-56A74AE0AF16}" srcId="{E24701A9-F53E-4CDC-A775-B26809053569}" destId="{37F71890-041D-4AED-A30A-514C9CF4351F}" srcOrd="1" destOrd="0" parTransId="{8818F745-0E5B-490A-8214-628E62E9F849}" sibTransId="{3234A5DB-CCD0-4B35-B3C6-B68ED65A5E00}"/>
    <dgm:cxn modelId="{EB2787EC-4377-4252-B3D5-D8CBD5D20A6F}" type="presOf" srcId="{E24701A9-F53E-4CDC-A775-B26809053569}" destId="{E590B9D4-43DB-410C-938F-0A1A16491E7F}" srcOrd="0" destOrd="0" presId="urn:microsoft.com/office/officeart/2005/8/layout/vList5"/>
    <dgm:cxn modelId="{7F5AE6B1-8F2F-47B6-81FB-BE1C525B95C4}" type="presOf" srcId="{0D56B5EF-5903-4435-BFE9-DF94215BCBF8}" destId="{6FB15F69-5C98-49F8-ACD6-5E190168DD02}" srcOrd="0" destOrd="0" presId="urn:microsoft.com/office/officeart/2005/8/layout/vList5"/>
    <dgm:cxn modelId="{CAE9F21A-5D71-431D-A4BE-ED7D7B16B904}" srcId="{E24701A9-F53E-4CDC-A775-B26809053569}" destId="{B2E30D06-C72A-4774-9EC5-6D50A602A3EC}" srcOrd="2" destOrd="0" parTransId="{5BF25264-E34A-43DE-9EC1-013D2170E362}" sibTransId="{BC144E66-E58E-492D-A8CB-7EB2593CD5C4}"/>
    <dgm:cxn modelId="{1CC5B12E-5F92-49D5-BE58-3200D8A78CE3}" type="presOf" srcId="{58DF01B2-A728-4DDC-9C93-99C9208FA2E5}" destId="{EF340320-2366-4086-977B-E0A29113D33E}" srcOrd="0" destOrd="0" presId="urn:microsoft.com/office/officeart/2005/8/layout/vList5"/>
    <dgm:cxn modelId="{6D885F67-C19B-4B74-BEA6-16878F1C9931}" type="presOf" srcId="{B2E30D06-C72A-4774-9EC5-6D50A602A3EC}" destId="{A73CA225-534E-4AD4-B9BA-499EBA07AB94}" srcOrd="0" destOrd="0" presId="urn:microsoft.com/office/officeart/2005/8/layout/vList5"/>
    <dgm:cxn modelId="{ECE81EF1-2900-41E7-A5A2-733099E822A4}" type="presOf" srcId="{CF001935-2F2E-478D-A7A1-64A50421BE4A}" destId="{406E632B-FF30-41B3-AED0-B3ABB4BF7E09}" srcOrd="0" destOrd="0" presId="urn:microsoft.com/office/officeart/2005/8/layout/vList5"/>
    <dgm:cxn modelId="{6AD2BD00-8DB1-4524-8B08-249776C2C608}" srcId="{37F71890-041D-4AED-A30A-514C9CF4351F}" destId="{D50D2F63-A47A-4C5C-BCB3-EB52C85C3865}" srcOrd="0" destOrd="0" parTransId="{469D3591-850D-4BB5-997E-3287ED0F8E5E}" sibTransId="{DC56CF70-4407-4B26-ABED-380FA7C11B5A}"/>
    <dgm:cxn modelId="{65DF4BE3-6490-4A0E-951A-AA793B6E8728}" type="presOf" srcId="{37F71890-041D-4AED-A30A-514C9CF4351F}" destId="{F07692F3-1809-4D19-BC41-2B1BF1525898}" srcOrd="0" destOrd="0" presId="urn:microsoft.com/office/officeart/2005/8/layout/vList5"/>
    <dgm:cxn modelId="{003C6C8B-F822-48C6-810F-23B3465F9C69}" type="presOf" srcId="{D50D2F63-A47A-4C5C-BCB3-EB52C85C3865}" destId="{B919DA20-8844-4F8D-B1E5-A8E8E674BD7F}" srcOrd="0" destOrd="0" presId="urn:microsoft.com/office/officeart/2005/8/layout/vList5"/>
    <dgm:cxn modelId="{64BD9FAF-E1C9-460F-B3BF-8BB7E043E6C5}" srcId="{0D56B5EF-5903-4435-BFE9-DF94215BCBF8}" destId="{58DF01B2-A728-4DDC-9C93-99C9208FA2E5}" srcOrd="0" destOrd="0" parTransId="{52C1260D-F96E-4146-9BA7-7489B60B9A73}" sibTransId="{00EAA434-6A5D-4B2F-AFFA-77DFBB604689}"/>
    <dgm:cxn modelId="{B16791E0-B97F-4933-A680-A441C5E84DE2}" srcId="{E24701A9-F53E-4CDC-A775-B26809053569}" destId="{0D56B5EF-5903-4435-BFE9-DF94215BCBF8}" srcOrd="0" destOrd="0" parTransId="{DB6C2BC3-9674-452E-8674-95D8F72DC3D4}" sibTransId="{462BF474-7DE6-4A09-B09C-6089DDDEF5E3}"/>
    <dgm:cxn modelId="{15D524A4-0D5D-4BF7-8020-6C3A709CD985}" srcId="{B2E30D06-C72A-4774-9EC5-6D50A602A3EC}" destId="{CF001935-2F2E-478D-A7A1-64A50421BE4A}" srcOrd="0" destOrd="0" parTransId="{B4F1AD37-E4C1-4F0D-A80B-92B475F22D51}" sibTransId="{0ADD5A8A-CCBD-4FE2-83A1-7DEFBA97452B}"/>
    <dgm:cxn modelId="{DE2720EB-13DF-47B6-9866-967C520EED99}" type="presParOf" srcId="{E590B9D4-43DB-410C-938F-0A1A16491E7F}" destId="{A85468C7-B379-44A4-8F1D-5ED03F904587}" srcOrd="0" destOrd="0" presId="urn:microsoft.com/office/officeart/2005/8/layout/vList5"/>
    <dgm:cxn modelId="{8F6879A5-3787-48EA-8362-8BF576534928}" type="presParOf" srcId="{A85468C7-B379-44A4-8F1D-5ED03F904587}" destId="{6FB15F69-5C98-49F8-ACD6-5E190168DD02}" srcOrd="0" destOrd="0" presId="urn:microsoft.com/office/officeart/2005/8/layout/vList5"/>
    <dgm:cxn modelId="{3BA21C81-DB70-4BF6-B8D0-AD6EDFBAEED8}" type="presParOf" srcId="{A85468C7-B379-44A4-8F1D-5ED03F904587}" destId="{EF340320-2366-4086-977B-E0A29113D33E}" srcOrd="1" destOrd="0" presId="urn:microsoft.com/office/officeart/2005/8/layout/vList5"/>
    <dgm:cxn modelId="{B548DF42-04DE-4EC5-917C-3E39D34D1E95}" type="presParOf" srcId="{E590B9D4-43DB-410C-938F-0A1A16491E7F}" destId="{14DB8B02-66AD-474F-9253-A01DECE8F8C2}" srcOrd="1" destOrd="0" presId="urn:microsoft.com/office/officeart/2005/8/layout/vList5"/>
    <dgm:cxn modelId="{323D2C5C-82E0-432F-BB01-E9745775F02C}" type="presParOf" srcId="{E590B9D4-43DB-410C-938F-0A1A16491E7F}" destId="{1CD55040-7837-493E-AEB6-A5005AA4B231}" srcOrd="2" destOrd="0" presId="urn:microsoft.com/office/officeart/2005/8/layout/vList5"/>
    <dgm:cxn modelId="{727F8CA1-0495-4114-9A1A-579038C87344}" type="presParOf" srcId="{1CD55040-7837-493E-AEB6-A5005AA4B231}" destId="{F07692F3-1809-4D19-BC41-2B1BF1525898}" srcOrd="0" destOrd="0" presId="urn:microsoft.com/office/officeart/2005/8/layout/vList5"/>
    <dgm:cxn modelId="{C997E658-B65B-4D33-BC6D-8D696640C6C3}" type="presParOf" srcId="{1CD55040-7837-493E-AEB6-A5005AA4B231}" destId="{B919DA20-8844-4F8D-B1E5-A8E8E674BD7F}" srcOrd="1" destOrd="0" presId="urn:microsoft.com/office/officeart/2005/8/layout/vList5"/>
    <dgm:cxn modelId="{F139CFA4-4E94-4A55-B5AD-992CCBFC3DDA}" type="presParOf" srcId="{E590B9D4-43DB-410C-938F-0A1A16491E7F}" destId="{10FF598A-2967-4542-A36A-4C6F10083686}" srcOrd="3" destOrd="0" presId="urn:microsoft.com/office/officeart/2005/8/layout/vList5"/>
    <dgm:cxn modelId="{EF294F03-8B07-49AA-AC12-9CA92F00B391}" type="presParOf" srcId="{E590B9D4-43DB-410C-938F-0A1A16491E7F}" destId="{18B20F2F-6365-4D71-BEDB-98226C0DED38}" srcOrd="4" destOrd="0" presId="urn:microsoft.com/office/officeart/2005/8/layout/vList5"/>
    <dgm:cxn modelId="{E5F561E5-B3A0-456B-895B-51F512A3FAE2}" type="presParOf" srcId="{18B20F2F-6365-4D71-BEDB-98226C0DED38}" destId="{A73CA225-534E-4AD4-B9BA-499EBA07AB94}" srcOrd="0" destOrd="0" presId="urn:microsoft.com/office/officeart/2005/8/layout/vList5"/>
    <dgm:cxn modelId="{38D7E57F-19D6-4CC3-A617-664EBEBEAB4A}" type="presParOf" srcId="{18B20F2F-6365-4D71-BEDB-98226C0DED38}" destId="{406E632B-FF30-41B3-AED0-B3ABB4BF7E09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4701A9-F53E-4CDC-A775-B2680905356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56B5EF-5903-4435-BFE9-DF94215BCBF8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Timing</a:t>
          </a:r>
          <a:endParaRPr lang="en-US" dirty="0">
            <a:latin typeface="Constantia" pitchFamily="18" charset="0"/>
          </a:endParaRPr>
        </a:p>
      </dgm:t>
    </dgm:pt>
    <dgm:pt modelId="{DB6C2BC3-9674-452E-8674-95D8F72DC3D4}" type="parTrans" cxnId="{B16791E0-B97F-4933-A680-A441C5E84DE2}">
      <dgm:prSet/>
      <dgm:spPr/>
      <dgm:t>
        <a:bodyPr/>
        <a:lstStyle/>
        <a:p>
          <a:endParaRPr lang="en-US"/>
        </a:p>
      </dgm:t>
    </dgm:pt>
    <dgm:pt modelId="{462BF474-7DE6-4A09-B09C-6089DDDEF5E3}" type="sibTrans" cxnId="{B16791E0-B97F-4933-A680-A441C5E84DE2}">
      <dgm:prSet/>
      <dgm:spPr/>
      <dgm:t>
        <a:bodyPr/>
        <a:lstStyle/>
        <a:p>
          <a:endParaRPr lang="en-US"/>
        </a:p>
      </dgm:t>
    </dgm:pt>
    <dgm:pt modelId="{58DF01B2-A728-4DDC-9C93-99C9208FA2E5}">
      <dgm:prSet phldrT="[Text]" custT="1"/>
      <dgm:spPr/>
      <dgm:t>
        <a:bodyPr/>
        <a:lstStyle/>
        <a:p>
          <a:r>
            <a:rPr lang="en-US" sz="1600" dirty="0" smtClean="0">
              <a:latin typeface="Constantia" pitchFamily="18" charset="0"/>
            </a:rPr>
            <a:t>People retain information and psychomotor skills best when the time between learning and demonstration is short</a:t>
          </a:r>
          <a:endParaRPr lang="en-US" sz="1600" dirty="0">
            <a:latin typeface="Constantia" pitchFamily="18" charset="0"/>
          </a:endParaRPr>
        </a:p>
      </dgm:t>
    </dgm:pt>
    <dgm:pt modelId="{52C1260D-F96E-4146-9BA7-7489B60B9A73}" type="parTrans" cxnId="{64BD9FAF-E1C9-460F-B3BF-8BB7E043E6C5}">
      <dgm:prSet/>
      <dgm:spPr/>
      <dgm:t>
        <a:bodyPr/>
        <a:lstStyle/>
        <a:p>
          <a:endParaRPr lang="en-US"/>
        </a:p>
      </dgm:t>
    </dgm:pt>
    <dgm:pt modelId="{00EAA434-6A5D-4B2F-AFFA-77DFBB604689}" type="sibTrans" cxnId="{64BD9FAF-E1C9-460F-B3BF-8BB7E043E6C5}">
      <dgm:prSet/>
      <dgm:spPr/>
      <dgm:t>
        <a:bodyPr/>
        <a:lstStyle/>
        <a:p>
          <a:endParaRPr lang="en-US"/>
        </a:p>
      </dgm:t>
    </dgm:pt>
    <dgm:pt modelId="{37F71890-041D-4AED-A30A-514C9CF4351F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Environment</a:t>
          </a:r>
          <a:endParaRPr lang="en-US" dirty="0">
            <a:latin typeface="Constantia" pitchFamily="18" charset="0"/>
          </a:endParaRPr>
        </a:p>
      </dgm:t>
    </dgm:pt>
    <dgm:pt modelId="{8818F745-0E5B-490A-8214-628E62E9F849}" type="parTrans" cxnId="{52136F9D-4F23-4E1A-A06F-56A74AE0AF16}">
      <dgm:prSet/>
      <dgm:spPr/>
      <dgm:t>
        <a:bodyPr/>
        <a:lstStyle/>
        <a:p>
          <a:endParaRPr lang="en-US"/>
        </a:p>
      </dgm:t>
    </dgm:pt>
    <dgm:pt modelId="{3234A5DB-CCD0-4B35-B3C6-B68ED65A5E00}" type="sibTrans" cxnId="{52136F9D-4F23-4E1A-A06F-56A74AE0AF16}">
      <dgm:prSet/>
      <dgm:spPr/>
      <dgm:t>
        <a:bodyPr/>
        <a:lstStyle/>
        <a:p>
          <a:endParaRPr lang="en-US"/>
        </a:p>
      </dgm:t>
    </dgm:pt>
    <dgm:pt modelId="{D50D2F63-A47A-4C5C-BCB3-EB52C85C3865}">
      <dgm:prSet phldrT="[Text]" custT="1"/>
      <dgm:spPr/>
      <dgm:t>
        <a:bodyPr/>
        <a:lstStyle/>
        <a:p>
          <a:r>
            <a:rPr lang="en-US" sz="1600" dirty="0" smtClean="0">
              <a:latin typeface="Constantia" pitchFamily="18" charset="0"/>
            </a:rPr>
            <a:t>No distraction and comfortable environment</a:t>
          </a:r>
        </a:p>
      </dgm:t>
    </dgm:pt>
    <dgm:pt modelId="{469D3591-850D-4BB5-997E-3287ED0F8E5E}" type="parTrans" cxnId="{6AD2BD00-8DB1-4524-8B08-249776C2C608}">
      <dgm:prSet/>
      <dgm:spPr/>
      <dgm:t>
        <a:bodyPr/>
        <a:lstStyle/>
        <a:p>
          <a:endParaRPr lang="en-US"/>
        </a:p>
      </dgm:t>
    </dgm:pt>
    <dgm:pt modelId="{DC56CF70-4407-4B26-ABED-380FA7C11B5A}" type="sibTrans" cxnId="{6AD2BD00-8DB1-4524-8B08-249776C2C608}">
      <dgm:prSet/>
      <dgm:spPr/>
      <dgm:t>
        <a:bodyPr/>
        <a:lstStyle/>
        <a:p>
          <a:endParaRPr lang="en-US"/>
        </a:p>
      </dgm:t>
    </dgm:pt>
    <dgm:pt modelId="{B2E30D06-C72A-4774-9EC5-6D50A602A3EC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Emotions</a:t>
          </a:r>
          <a:endParaRPr lang="en-US" dirty="0">
            <a:latin typeface="Constantia" pitchFamily="18" charset="0"/>
          </a:endParaRPr>
        </a:p>
      </dgm:t>
    </dgm:pt>
    <dgm:pt modelId="{5BF25264-E34A-43DE-9EC1-013D2170E362}" type="parTrans" cxnId="{CAE9F21A-5D71-431D-A4BE-ED7D7B16B904}">
      <dgm:prSet/>
      <dgm:spPr/>
      <dgm:t>
        <a:bodyPr/>
        <a:lstStyle/>
        <a:p>
          <a:endParaRPr lang="en-US"/>
        </a:p>
      </dgm:t>
    </dgm:pt>
    <dgm:pt modelId="{BC144E66-E58E-492D-A8CB-7EB2593CD5C4}" type="sibTrans" cxnId="{CAE9F21A-5D71-431D-A4BE-ED7D7B16B904}">
      <dgm:prSet/>
      <dgm:spPr/>
      <dgm:t>
        <a:bodyPr/>
        <a:lstStyle/>
        <a:p>
          <a:endParaRPr lang="en-US"/>
        </a:p>
      </dgm:t>
    </dgm:pt>
    <dgm:pt modelId="{CF001935-2F2E-478D-A7A1-64A50421BE4A}">
      <dgm:prSet phldrT="[Text]" custT="1"/>
      <dgm:spPr/>
      <dgm:t>
        <a:bodyPr/>
        <a:lstStyle/>
        <a:p>
          <a:r>
            <a:rPr lang="en-US" sz="1600" dirty="0" smtClean="0">
              <a:latin typeface="Constantia" pitchFamily="18" charset="0"/>
            </a:rPr>
            <a:t>Fear &amp; anxiety affect concentration and retention of information</a:t>
          </a:r>
        </a:p>
      </dgm:t>
    </dgm:pt>
    <dgm:pt modelId="{B4F1AD37-E4C1-4F0D-A80B-92B475F22D51}" type="parTrans" cxnId="{15D524A4-0D5D-4BF7-8020-6C3A709CD985}">
      <dgm:prSet/>
      <dgm:spPr/>
      <dgm:t>
        <a:bodyPr/>
        <a:lstStyle/>
        <a:p>
          <a:endParaRPr lang="en-US"/>
        </a:p>
      </dgm:t>
    </dgm:pt>
    <dgm:pt modelId="{0ADD5A8A-CCBD-4FE2-83A1-7DEFBA97452B}" type="sibTrans" cxnId="{15D524A4-0D5D-4BF7-8020-6C3A709CD985}">
      <dgm:prSet/>
      <dgm:spPr/>
      <dgm:t>
        <a:bodyPr/>
        <a:lstStyle/>
        <a:p>
          <a:endParaRPr lang="en-US"/>
        </a:p>
      </dgm:t>
    </dgm:pt>
    <dgm:pt modelId="{8784F9C9-D545-4624-995F-95FC7536BB3B}">
      <dgm:prSet phldrT="[Text]" custT="1"/>
      <dgm:spPr/>
      <dgm:t>
        <a:bodyPr/>
        <a:lstStyle/>
        <a:p>
          <a:r>
            <a:rPr lang="en-US" sz="1600" dirty="0" smtClean="0">
              <a:latin typeface="Constantia" pitchFamily="18" charset="0"/>
            </a:rPr>
            <a:t>No visitors, noise, good ventilation </a:t>
          </a:r>
        </a:p>
      </dgm:t>
    </dgm:pt>
    <dgm:pt modelId="{B355E31D-6474-4B96-BCDF-7982CDA68BAD}" type="parTrans" cxnId="{239D2EA2-640D-4DD6-8960-6C06334595C7}">
      <dgm:prSet/>
      <dgm:spPr/>
      <dgm:t>
        <a:bodyPr/>
        <a:lstStyle/>
        <a:p>
          <a:endParaRPr lang="en-US"/>
        </a:p>
      </dgm:t>
    </dgm:pt>
    <dgm:pt modelId="{ECE6863D-992E-4170-920A-BF86C1EE4289}" type="sibTrans" cxnId="{239D2EA2-640D-4DD6-8960-6C06334595C7}">
      <dgm:prSet/>
      <dgm:spPr/>
      <dgm:t>
        <a:bodyPr/>
        <a:lstStyle/>
        <a:p>
          <a:endParaRPr lang="en-US"/>
        </a:p>
      </dgm:t>
    </dgm:pt>
    <dgm:pt modelId="{94D3E98C-181C-427B-A1A9-7B7BECE59C62}">
      <dgm:prSet phldrT="[Text]" custT="1"/>
      <dgm:spPr/>
      <dgm:t>
        <a:bodyPr/>
        <a:lstStyle/>
        <a:p>
          <a:r>
            <a:rPr lang="en-US" sz="1600" dirty="0" smtClean="0">
              <a:latin typeface="Constantia" pitchFamily="18" charset="0"/>
            </a:rPr>
            <a:t>Privacy or  having a support person</a:t>
          </a:r>
        </a:p>
      </dgm:t>
    </dgm:pt>
    <dgm:pt modelId="{EE8E26D8-F72F-4123-BE31-E82F98B48AA0}" type="parTrans" cxnId="{984E1423-870F-4D86-83D2-848C78E80E31}">
      <dgm:prSet/>
      <dgm:spPr/>
      <dgm:t>
        <a:bodyPr/>
        <a:lstStyle/>
        <a:p>
          <a:endParaRPr lang="en-US"/>
        </a:p>
      </dgm:t>
    </dgm:pt>
    <dgm:pt modelId="{1318792B-8C37-4779-86A6-EA8ECB4F5B79}" type="sibTrans" cxnId="{984E1423-870F-4D86-83D2-848C78E80E31}">
      <dgm:prSet/>
      <dgm:spPr/>
      <dgm:t>
        <a:bodyPr/>
        <a:lstStyle/>
        <a:p>
          <a:endParaRPr lang="en-US"/>
        </a:p>
      </dgm:t>
    </dgm:pt>
    <dgm:pt modelId="{E590B9D4-43DB-410C-938F-0A1A16491E7F}" type="pres">
      <dgm:prSet presAssocID="{E24701A9-F53E-4CDC-A775-B2680905356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5468C7-B379-44A4-8F1D-5ED03F904587}" type="pres">
      <dgm:prSet presAssocID="{0D56B5EF-5903-4435-BFE9-DF94215BCBF8}" presName="linNode" presStyleCnt="0"/>
      <dgm:spPr/>
    </dgm:pt>
    <dgm:pt modelId="{6FB15F69-5C98-49F8-ACD6-5E190168DD02}" type="pres">
      <dgm:prSet presAssocID="{0D56B5EF-5903-4435-BFE9-DF94215BCBF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340320-2366-4086-977B-E0A29113D33E}" type="pres">
      <dgm:prSet presAssocID="{0D56B5EF-5903-4435-BFE9-DF94215BCBF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B8B02-66AD-474F-9253-A01DECE8F8C2}" type="pres">
      <dgm:prSet presAssocID="{462BF474-7DE6-4A09-B09C-6089DDDEF5E3}" presName="sp" presStyleCnt="0"/>
      <dgm:spPr/>
    </dgm:pt>
    <dgm:pt modelId="{1CD55040-7837-493E-AEB6-A5005AA4B231}" type="pres">
      <dgm:prSet presAssocID="{37F71890-041D-4AED-A30A-514C9CF4351F}" presName="linNode" presStyleCnt="0"/>
      <dgm:spPr/>
    </dgm:pt>
    <dgm:pt modelId="{F07692F3-1809-4D19-BC41-2B1BF1525898}" type="pres">
      <dgm:prSet presAssocID="{37F71890-041D-4AED-A30A-514C9CF4351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9DA20-8844-4F8D-B1E5-A8E8E674BD7F}" type="pres">
      <dgm:prSet presAssocID="{37F71890-041D-4AED-A30A-514C9CF4351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F598A-2967-4542-A36A-4C6F10083686}" type="pres">
      <dgm:prSet presAssocID="{3234A5DB-CCD0-4B35-B3C6-B68ED65A5E00}" presName="sp" presStyleCnt="0"/>
      <dgm:spPr/>
    </dgm:pt>
    <dgm:pt modelId="{18B20F2F-6365-4D71-BEDB-98226C0DED38}" type="pres">
      <dgm:prSet presAssocID="{B2E30D06-C72A-4774-9EC5-6D50A602A3EC}" presName="linNode" presStyleCnt="0"/>
      <dgm:spPr/>
    </dgm:pt>
    <dgm:pt modelId="{A73CA225-534E-4AD4-B9BA-499EBA07AB94}" type="pres">
      <dgm:prSet presAssocID="{B2E30D06-C72A-4774-9EC5-6D50A602A3E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E632B-FF30-41B3-AED0-B3ABB4BF7E09}" type="pres">
      <dgm:prSet presAssocID="{B2E30D06-C72A-4774-9EC5-6D50A602A3E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BD9FAF-E1C9-460F-B3BF-8BB7E043E6C5}" srcId="{0D56B5EF-5903-4435-BFE9-DF94215BCBF8}" destId="{58DF01B2-A728-4DDC-9C93-99C9208FA2E5}" srcOrd="0" destOrd="0" parTransId="{52C1260D-F96E-4146-9BA7-7489B60B9A73}" sibTransId="{00EAA434-6A5D-4B2F-AFFA-77DFBB604689}"/>
    <dgm:cxn modelId="{78CF45B9-64E5-4792-8AA1-810AD1BB3E16}" type="presOf" srcId="{CF001935-2F2E-478D-A7A1-64A50421BE4A}" destId="{406E632B-FF30-41B3-AED0-B3ABB4BF7E09}" srcOrd="0" destOrd="0" presId="urn:microsoft.com/office/officeart/2005/8/layout/vList5"/>
    <dgm:cxn modelId="{B16791E0-B97F-4933-A680-A441C5E84DE2}" srcId="{E24701A9-F53E-4CDC-A775-B26809053569}" destId="{0D56B5EF-5903-4435-BFE9-DF94215BCBF8}" srcOrd="0" destOrd="0" parTransId="{DB6C2BC3-9674-452E-8674-95D8F72DC3D4}" sibTransId="{462BF474-7DE6-4A09-B09C-6089DDDEF5E3}"/>
    <dgm:cxn modelId="{B2E1F24F-8FB9-4A15-B809-CAFA61CAB180}" type="presOf" srcId="{0D56B5EF-5903-4435-BFE9-DF94215BCBF8}" destId="{6FB15F69-5C98-49F8-ACD6-5E190168DD02}" srcOrd="0" destOrd="0" presId="urn:microsoft.com/office/officeart/2005/8/layout/vList5"/>
    <dgm:cxn modelId="{52136F9D-4F23-4E1A-A06F-56A74AE0AF16}" srcId="{E24701A9-F53E-4CDC-A775-B26809053569}" destId="{37F71890-041D-4AED-A30A-514C9CF4351F}" srcOrd="1" destOrd="0" parTransId="{8818F745-0E5B-490A-8214-628E62E9F849}" sibTransId="{3234A5DB-CCD0-4B35-B3C6-B68ED65A5E00}"/>
    <dgm:cxn modelId="{D9D01BC1-E5BA-44AF-9674-DEC7A67CA646}" type="presOf" srcId="{37F71890-041D-4AED-A30A-514C9CF4351F}" destId="{F07692F3-1809-4D19-BC41-2B1BF1525898}" srcOrd="0" destOrd="0" presId="urn:microsoft.com/office/officeart/2005/8/layout/vList5"/>
    <dgm:cxn modelId="{FC4F53CE-F80C-4D2E-9AD3-3ADC2ECD219B}" type="presOf" srcId="{D50D2F63-A47A-4C5C-BCB3-EB52C85C3865}" destId="{B919DA20-8844-4F8D-B1E5-A8E8E674BD7F}" srcOrd="0" destOrd="0" presId="urn:microsoft.com/office/officeart/2005/8/layout/vList5"/>
    <dgm:cxn modelId="{984E1423-870F-4D86-83D2-848C78E80E31}" srcId="{37F71890-041D-4AED-A30A-514C9CF4351F}" destId="{94D3E98C-181C-427B-A1A9-7B7BECE59C62}" srcOrd="2" destOrd="0" parTransId="{EE8E26D8-F72F-4123-BE31-E82F98B48AA0}" sibTransId="{1318792B-8C37-4779-86A6-EA8ECB4F5B79}"/>
    <dgm:cxn modelId="{4FF71AC5-E3F8-4207-BF6C-203CD29FD941}" type="presOf" srcId="{58DF01B2-A728-4DDC-9C93-99C9208FA2E5}" destId="{EF340320-2366-4086-977B-E0A29113D33E}" srcOrd="0" destOrd="0" presId="urn:microsoft.com/office/officeart/2005/8/layout/vList5"/>
    <dgm:cxn modelId="{15D524A4-0D5D-4BF7-8020-6C3A709CD985}" srcId="{B2E30D06-C72A-4774-9EC5-6D50A602A3EC}" destId="{CF001935-2F2E-478D-A7A1-64A50421BE4A}" srcOrd="0" destOrd="0" parTransId="{B4F1AD37-E4C1-4F0D-A80B-92B475F22D51}" sibTransId="{0ADD5A8A-CCBD-4FE2-83A1-7DEFBA97452B}"/>
    <dgm:cxn modelId="{183D9836-1692-4B86-8E14-5D509ECA669D}" type="presOf" srcId="{B2E30D06-C72A-4774-9EC5-6D50A602A3EC}" destId="{A73CA225-534E-4AD4-B9BA-499EBA07AB94}" srcOrd="0" destOrd="0" presId="urn:microsoft.com/office/officeart/2005/8/layout/vList5"/>
    <dgm:cxn modelId="{6AD2BD00-8DB1-4524-8B08-249776C2C608}" srcId="{37F71890-041D-4AED-A30A-514C9CF4351F}" destId="{D50D2F63-A47A-4C5C-BCB3-EB52C85C3865}" srcOrd="0" destOrd="0" parTransId="{469D3591-850D-4BB5-997E-3287ED0F8E5E}" sibTransId="{DC56CF70-4407-4B26-ABED-380FA7C11B5A}"/>
    <dgm:cxn modelId="{239D2EA2-640D-4DD6-8960-6C06334595C7}" srcId="{37F71890-041D-4AED-A30A-514C9CF4351F}" destId="{8784F9C9-D545-4624-995F-95FC7536BB3B}" srcOrd="1" destOrd="0" parTransId="{B355E31D-6474-4B96-BCDF-7982CDA68BAD}" sibTransId="{ECE6863D-992E-4170-920A-BF86C1EE4289}"/>
    <dgm:cxn modelId="{CAE9F21A-5D71-431D-A4BE-ED7D7B16B904}" srcId="{E24701A9-F53E-4CDC-A775-B26809053569}" destId="{B2E30D06-C72A-4774-9EC5-6D50A602A3EC}" srcOrd="2" destOrd="0" parTransId="{5BF25264-E34A-43DE-9EC1-013D2170E362}" sibTransId="{BC144E66-E58E-492D-A8CB-7EB2593CD5C4}"/>
    <dgm:cxn modelId="{C2104D61-7C7C-4BA4-A714-41410771BC5B}" type="presOf" srcId="{E24701A9-F53E-4CDC-A775-B26809053569}" destId="{E590B9D4-43DB-410C-938F-0A1A16491E7F}" srcOrd="0" destOrd="0" presId="urn:microsoft.com/office/officeart/2005/8/layout/vList5"/>
    <dgm:cxn modelId="{59E8A5A8-9E55-4BA5-B17F-37EA092F4427}" type="presOf" srcId="{8784F9C9-D545-4624-995F-95FC7536BB3B}" destId="{B919DA20-8844-4F8D-B1E5-A8E8E674BD7F}" srcOrd="0" destOrd="1" presId="urn:microsoft.com/office/officeart/2005/8/layout/vList5"/>
    <dgm:cxn modelId="{5D037453-6CFF-4238-8AAD-32BECA0F78B3}" type="presOf" srcId="{94D3E98C-181C-427B-A1A9-7B7BECE59C62}" destId="{B919DA20-8844-4F8D-B1E5-A8E8E674BD7F}" srcOrd="0" destOrd="2" presId="urn:microsoft.com/office/officeart/2005/8/layout/vList5"/>
    <dgm:cxn modelId="{4258016A-AB2E-4BC7-92AD-03DB345427FA}" type="presParOf" srcId="{E590B9D4-43DB-410C-938F-0A1A16491E7F}" destId="{A85468C7-B379-44A4-8F1D-5ED03F904587}" srcOrd="0" destOrd="0" presId="urn:microsoft.com/office/officeart/2005/8/layout/vList5"/>
    <dgm:cxn modelId="{49C9A802-1B87-4649-B74F-54A8E4643B3F}" type="presParOf" srcId="{A85468C7-B379-44A4-8F1D-5ED03F904587}" destId="{6FB15F69-5C98-49F8-ACD6-5E190168DD02}" srcOrd="0" destOrd="0" presId="urn:microsoft.com/office/officeart/2005/8/layout/vList5"/>
    <dgm:cxn modelId="{85603F3B-ABA4-4DFB-A0A6-237C9A0DA1EA}" type="presParOf" srcId="{A85468C7-B379-44A4-8F1D-5ED03F904587}" destId="{EF340320-2366-4086-977B-E0A29113D33E}" srcOrd="1" destOrd="0" presId="urn:microsoft.com/office/officeart/2005/8/layout/vList5"/>
    <dgm:cxn modelId="{AE88B760-BFB4-4733-A6F9-1D4C7C4335D1}" type="presParOf" srcId="{E590B9D4-43DB-410C-938F-0A1A16491E7F}" destId="{14DB8B02-66AD-474F-9253-A01DECE8F8C2}" srcOrd="1" destOrd="0" presId="urn:microsoft.com/office/officeart/2005/8/layout/vList5"/>
    <dgm:cxn modelId="{F1D1FCEC-310D-4BC2-8A3B-83FFE43C5E60}" type="presParOf" srcId="{E590B9D4-43DB-410C-938F-0A1A16491E7F}" destId="{1CD55040-7837-493E-AEB6-A5005AA4B231}" srcOrd="2" destOrd="0" presId="urn:microsoft.com/office/officeart/2005/8/layout/vList5"/>
    <dgm:cxn modelId="{D97B5F84-7682-417F-8392-963AE230C241}" type="presParOf" srcId="{1CD55040-7837-493E-AEB6-A5005AA4B231}" destId="{F07692F3-1809-4D19-BC41-2B1BF1525898}" srcOrd="0" destOrd="0" presId="urn:microsoft.com/office/officeart/2005/8/layout/vList5"/>
    <dgm:cxn modelId="{6EC6D282-EE0E-4767-83D3-0BEEE8500775}" type="presParOf" srcId="{1CD55040-7837-493E-AEB6-A5005AA4B231}" destId="{B919DA20-8844-4F8D-B1E5-A8E8E674BD7F}" srcOrd="1" destOrd="0" presId="urn:microsoft.com/office/officeart/2005/8/layout/vList5"/>
    <dgm:cxn modelId="{5CE0304D-593F-4F61-90C7-2714681956CB}" type="presParOf" srcId="{E590B9D4-43DB-410C-938F-0A1A16491E7F}" destId="{10FF598A-2967-4542-A36A-4C6F10083686}" srcOrd="3" destOrd="0" presId="urn:microsoft.com/office/officeart/2005/8/layout/vList5"/>
    <dgm:cxn modelId="{81F38AD6-DE58-4D3A-8E60-E61DB50F3956}" type="presParOf" srcId="{E590B9D4-43DB-410C-938F-0A1A16491E7F}" destId="{18B20F2F-6365-4D71-BEDB-98226C0DED38}" srcOrd="4" destOrd="0" presId="urn:microsoft.com/office/officeart/2005/8/layout/vList5"/>
    <dgm:cxn modelId="{12F11F1A-B4A4-478B-AD11-04139FA960FD}" type="presParOf" srcId="{18B20F2F-6365-4D71-BEDB-98226C0DED38}" destId="{A73CA225-534E-4AD4-B9BA-499EBA07AB94}" srcOrd="0" destOrd="0" presId="urn:microsoft.com/office/officeart/2005/8/layout/vList5"/>
    <dgm:cxn modelId="{2995E167-756C-49A6-BC65-60A172C3C597}" type="presParOf" srcId="{18B20F2F-6365-4D71-BEDB-98226C0DED38}" destId="{406E632B-FF30-41B3-AED0-B3ABB4BF7E09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24701A9-F53E-4CDC-A775-B2680905356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56B5EF-5903-4435-BFE9-DF94215BCBF8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Physiological Events</a:t>
          </a:r>
          <a:endParaRPr lang="en-US" dirty="0">
            <a:latin typeface="Constantia" pitchFamily="18" charset="0"/>
          </a:endParaRPr>
        </a:p>
      </dgm:t>
    </dgm:pt>
    <dgm:pt modelId="{DB6C2BC3-9674-452E-8674-95D8F72DC3D4}" type="parTrans" cxnId="{B16791E0-B97F-4933-A680-A441C5E84DE2}">
      <dgm:prSet/>
      <dgm:spPr/>
      <dgm:t>
        <a:bodyPr/>
        <a:lstStyle/>
        <a:p>
          <a:endParaRPr lang="en-US"/>
        </a:p>
      </dgm:t>
    </dgm:pt>
    <dgm:pt modelId="{462BF474-7DE6-4A09-B09C-6089DDDEF5E3}" type="sibTrans" cxnId="{B16791E0-B97F-4933-A680-A441C5E84DE2}">
      <dgm:prSet/>
      <dgm:spPr/>
      <dgm:t>
        <a:bodyPr/>
        <a:lstStyle/>
        <a:p>
          <a:endParaRPr lang="en-US"/>
        </a:p>
      </dgm:t>
    </dgm:pt>
    <dgm:pt modelId="{58DF01B2-A728-4DDC-9C93-99C9208FA2E5}">
      <dgm:prSet phldrT="[Text]" custT="1"/>
      <dgm:spPr/>
      <dgm:t>
        <a:bodyPr/>
        <a:lstStyle/>
        <a:p>
          <a:r>
            <a:rPr lang="en-US" sz="2400" dirty="0" smtClean="0">
              <a:latin typeface="Constantia" pitchFamily="18" charset="0"/>
            </a:rPr>
            <a:t>Pain, fatigue &amp; sensory deficit inhibit learning</a:t>
          </a:r>
          <a:endParaRPr lang="en-US" sz="2400" dirty="0">
            <a:latin typeface="Constantia" pitchFamily="18" charset="0"/>
          </a:endParaRPr>
        </a:p>
      </dgm:t>
    </dgm:pt>
    <dgm:pt modelId="{52C1260D-F96E-4146-9BA7-7489B60B9A73}" type="parTrans" cxnId="{64BD9FAF-E1C9-460F-B3BF-8BB7E043E6C5}">
      <dgm:prSet/>
      <dgm:spPr/>
      <dgm:t>
        <a:bodyPr/>
        <a:lstStyle/>
        <a:p>
          <a:endParaRPr lang="en-US"/>
        </a:p>
      </dgm:t>
    </dgm:pt>
    <dgm:pt modelId="{00EAA434-6A5D-4B2F-AFFA-77DFBB604689}" type="sibTrans" cxnId="{64BD9FAF-E1C9-460F-B3BF-8BB7E043E6C5}">
      <dgm:prSet/>
      <dgm:spPr/>
      <dgm:t>
        <a:bodyPr/>
        <a:lstStyle/>
        <a:p>
          <a:endParaRPr lang="en-US"/>
        </a:p>
      </dgm:t>
    </dgm:pt>
    <dgm:pt modelId="{37F71890-041D-4AED-A30A-514C9CF4351F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Cultural Aspects</a:t>
          </a:r>
        </a:p>
      </dgm:t>
    </dgm:pt>
    <dgm:pt modelId="{8818F745-0E5B-490A-8214-628E62E9F849}" type="parTrans" cxnId="{52136F9D-4F23-4E1A-A06F-56A74AE0AF16}">
      <dgm:prSet/>
      <dgm:spPr/>
      <dgm:t>
        <a:bodyPr/>
        <a:lstStyle/>
        <a:p>
          <a:endParaRPr lang="en-US"/>
        </a:p>
      </dgm:t>
    </dgm:pt>
    <dgm:pt modelId="{3234A5DB-CCD0-4B35-B3C6-B68ED65A5E00}" type="sibTrans" cxnId="{52136F9D-4F23-4E1A-A06F-56A74AE0AF16}">
      <dgm:prSet/>
      <dgm:spPr/>
      <dgm:t>
        <a:bodyPr/>
        <a:lstStyle/>
        <a:p>
          <a:endParaRPr lang="en-US"/>
        </a:p>
      </dgm:t>
    </dgm:pt>
    <dgm:pt modelId="{D50D2F63-A47A-4C5C-BCB3-EB52C85C3865}">
      <dgm:prSet phldrT="[Text]" custT="1"/>
      <dgm:spPr/>
      <dgm:t>
        <a:bodyPr/>
        <a:lstStyle/>
        <a:p>
          <a:r>
            <a:rPr lang="en-US" sz="2000" dirty="0" smtClean="0">
              <a:latin typeface="Constantia" pitchFamily="18" charset="0"/>
            </a:rPr>
            <a:t>Understanding Language</a:t>
          </a:r>
          <a:endParaRPr lang="en-US" sz="2000" dirty="0">
            <a:latin typeface="Constantia" pitchFamily="18" charset="0"/>
          </a:endParaRPr>
        </a:p>
      </dgm:t>
    </dgm:pt>
    <dgm:pt modelId="{469D3591-850D-4BB5-997E-3287ED0F8E5E}" type="parTrans" cxnId="{6AD2BD00-8DB1-4524-8B08-249776C2C608}">
      <dgm:prSet/>
      <dgm:spPr/>
      <dgm:t>
        <a:bodyPr/>
        <a:lstStyle/>
        <a:p>
          <a:endParaRPr lang="en-US"/>
        </a:p>
      </dgm:t>
    </dgm:pt>
    <dgm:pt modelId="{DC56CF70-4407-4B26-ABED-380FA7C11B5A}" type="sibTrans" cxnId="{6AD2BD00-8DB1-4524-8B08-249776C2C608}">
      <dgm:prSet/>
      <dgm:spPr/>
      <dgm:t>
        <a:bodyPr/>
        <a:lstStyle/>
        <a:p>
          <a:endParaRPr lang="en-US"/>
        </a:p>
      </dgm:t>
    </dgm:pt>
    <dgm:pt modelId="{B2E30D06-C72A-4774-9EC5-6D50A602A3EC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Psychomotor Ability</a:t>
          </a:r>
        </a:p>
      </dgm:t>
    </dgm:pt>
    <dgm:pt modelId="{5BF25264-E34A-43DE-9EC1-013D2170E362}" type="parTrans" cxnId="{CAE9F21A-5D71-431D-A4BE-ED7D7B16B904}">
      <dgm:prSet/>
      <dgm:spPr/>
      <dgm:t>
        <a:bodyPr/>
        <a:lstStyle/>
        <a:p>
          <a:endParaRPr lang="en-US"/>
        </a:p>
      </dgm:t>
    </dgm:pt>
    <dgm:pt modelId="{BC144E66-E58E-492D-A8CB-7EB2593CD5C4}" type="sibTrans" cxnId="{CAE9F21A-5D71-431D-A4BE-ED7D7B16B904}">
      <dgm:prSet/>
      <dgm:spPr/>
      <dgm:t>
        <a:bodyPr/>
        <a:lstStyle/>
        <a:p>
          <a:endParaRPr lang="en-US"/>
        </a:p>
      </dgm:t>
    </dgm:pt>
    <dgm:pt modelId="{CF001935-2F2E-478D-A7A1-64A50421BE4A}">
      <dgm:prSet phldrT="[Text]" custT="1"/>
      <dgm:spPr/>
      <dgm:t>
        <a:bodyPr/>
        <a:lstStyle/>
        <a:p>
          <a:r>
            <a:rPr lang="en-US" sz="2000" dirty="0" smtClean="0">
              <a:latin typeface="Constantia" pitchFamily="18" charset="0"/>
            </a:rPr>
            <a:t>Important physical abilities for learning</a:t>
          </a:r>
          <a:endParaRPr lang="en-US" sz="2000" dirty="0">
            <a:latin typeface="Constantia" pitchFamily="18" charset="0"/>
          </a:endParaRPr>
        </a:p>
      </dgm:t>
    </dgm:pt>
    <dgm:pt modelId="{B4F1AD37-E4C1-4F0D-A80B-92B475F22D51}" type="parTrans" cxnId="{15D524A4-0D5D-4BF7-8020-6C3A709CD985}">
      <dgm:prSet/>
      <dgm:spPr/>
      <dgm:t>
        <a:bodyPr/>
        <a:lstStyle/>
        <a:p>
          <a:endParaRPr lang="en-US"/>
        </a:p>
      </dgm:t>
    </dgm:pt>
    <dgm:pt modelId="{0ADD5A8A-CCBD-4FE2-83A1-7DEFBA97452B}" type="sibTrans" cxnId="{15D524A4-0D5D-4BF7-8020-6C3A709CD985}">
      <dgm:prSet/>
      <dgm:spPr/>
      <dgm:t>
        <a:bodyPr/>
        <a:lstStyle/>
        <a:p>
          <a:endParaRPr lang="en-US"/>
        </a:p>
      </dgm:t>
    </dgm:pt>
    <dgm:pt modelId="{C3525141-0A1E-49DA-BF51-FE9076CD2A05}">
      <dgm:prSet phldrT="[Text]" custT="1"/>
      <dgm:spPr/>
      <dgm:t>
        <a:bodyPr/>
        <a:lstStyle/>
        <a:p>
          <a:r>
            <a:rPr lang="en-US" sz="2000" dirty="0" smtClean="0">
              <a:latin typeface="Constantia" pitchFamily="18" charset="0"/>
            </a:rPr>
            <a:t>Learner’s different beliefs &amp; values regarding therapy inhibit learning </a:t>
          </a:r>
          <a:endParaRPr lang="en-US" sz="2000" dirty="0">
            <a:latin typeface="Constantia" pitchFamily="18" charset="0"/>
          </a:endParaRPr>
        </a:p>
      </dgm:t>
    </dgm:pt>
    <dgm:pt modelId="{BDB653C1-E3E3-468C-B93A-CEC7F412F5E1}" type="parTrans" cxnId="{48B0CA09-DDDD-4C53-A723-ACEF9688B4A8}">
      <dgm:prSet/>
      <dgm:spPr/>
      <dgm:t>
        <a:bodyPr/>
        <a:lstStyle/>
        <a:p>
          <a:endParaRPr lang="en-US"/>
        </a:p>
      </dgm:t>
    </dgm:pt>
    <dgm:pt modelId="{DA14B69C-68FC-4763-86BF-F6C3A1457F00}" type="sibTrans" cxnId="{48B0CA09-DDDD-4C53-A723-ACEF9688B4A8}">
      <dgm:prSet/>
      <dgm:spPr/>
      <dgm:t>
        <a:bodyPr/>
        <a:lstStyle/>
        <a:p>
          <a:endParaRPr lang="en-US"/>
        </a:p>
      </dgm:t>
    </dgm:pt>
    <dgm:pt modelId="{A9129CCC-6566-4A0E-B754-C05B87C64EF3}">
      <dgm:prSet phldrT="[Text]" custT="1"/>
      <dgm:spPr/>
      <dgm:t>
        <a:bodyPr/>
        <a:lstStyle/>
        <a:p>
          <a:r>
            <a:rPr lang="en-US" sz="2000" dirty="0" smtClean="0">
              <a:latin typeface="Constantia" pitchFamily="18" charset="0"/>
            </a:rPr>
            <a:t>Muscle strength &amp; Motor coordination (fine and gross)</a:t>
          </a:r>
          <a:endParaRPr lang="en-US" sz="2000" dirty="0">
            <a:latin typeface="Constantia" pitchFamily="18" charset="0"/>
          </a:endParaRPr>
        </a:p>
      </dgm:t>
    </dgm:pt>
    <dgm:pt modelId="{EBB35619-4D9C-474A-9A19-7527DE746404}" type="parTrans" cxnId="{8ED19172-7195-494A-B015-B2AA1D57286F}">
      <dgm:prSet/>
      <dgm:spPr/>
      <dgm:t>
        <a:bodyPr/>
        <a:lstStyle/>
        <a:p>
          <a:endParaRPr lang="en-US"/>
        </a:p>
      </dgm:t>
    </dgm:pt>
    <dgm:pt modelId="{60242843-36A9-4A4A-B15C-50D1ED462FB0}" type="sibTrans" cxnId="{8ED19172-7195-494A-B015-B2AA1D57286F}">
      <dgm:prSet/>
      <dgm:spPr/>
      <dgm:t>
        <a:bodyPr/>
        <a:lstStyle/>
        <a:p>
          <a:endParaRPr lang="en-US"/>
        </a:p>
      </dgm:t>
    </dgm:pt>
    <dgm:pt modelId="{8BE78691-753C-4B41-8CBE-6B1711037793}">
      <dgm:prSet phldrT="[Text]" custT="1"/>
      <dgm:spPr/>
      <dgm:t>
        <a:bodyPr/>
        <a:lstStyle/>
        <a:p>
          <a:r>
            <a:rPr lang="en-US" sz="2000" dirty="0" smtClean="0">
              <a:latin typeface="Constantia" pitchFamily="18" charset="0"/>
            </a:rPr>
            <a:t>Energy &amp; sensory acuity</a:t>
          </a:r>
          <a:endParaRPr lang="en-US" sz="2000" dirty="0">
            <a:latin typeface="Constantia" pitchFamily="18" charset="0"/>
          </a:endParaRPr>
        </a:p>
      </dgm:t>
    </dgm:pt>
    <dgm:pt modelId="{18D99FBA-6967-4E2F-A0BC-6060CC03E062}" type="parTrans" cxnId="{AB9200B5-1C93-4C9E-9801-B02A9829BBEB}">
      <dgm:prSet/>
      <dgm:spPr/>
      <dgm:t>
        <a:bodyPr/>
        <a:lstStyle/>
        <a:p>
          <a:endParaRPr lang="en-US"/>
        </a:p>
      </dgm:t>
    </dgm:pt>
    <dgm:pt modelId="{131B51F9-3AA4-4A8C-BE27-14C1C0D90882}" type="sibTrans" cxnId="{AB9200B5-1C93-4C9E-9801-B02A9829BBEB}">
      <dgm:prSet/>
      <dgm:spPr/>
      <dgm:t>
        <a:bodyPr/>
        <a:lstStyle/>
        <a:p>
          <a:endParaRPr lang="en-US"/>
        </a:p>
      </dgm:t>
    </dgm:pt>
    <dgm:pt modelId="{E590B9D4-43DB-410C-938F-0A1A16491E7F}" type="pres">
      <dgm:prSet presAssocID="{E24701A9-F53E-4CDC-A775-B2680905356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5468C7-B379-44A4-8F1D-5ED03F904587}" type="pres">
      <dgm:prSet presAssocID="{0D56B5EF-5903-4435-BFE9-DF94215BCBF8}" presName="linNode" presStyleCnt="0"/>
      <dgm:spPr/>
    </dgm:pt>
    <dgm:pt modelId="{6FB15F69-5C98-49F8-ACD6-5E190168DD02}" type="pres">
      <dgm:prSet presAssocID="{0D56B5EF-5903-4435-BFE9-DF94215BCBF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340320-2366-4086-977B-E0A29113D33E}" type="pres">
      <dgm:prSet presAssocID="{0D56B5EF-5903-4435-BFE9-DF94215BCBF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B8B02-66AD-474F-9253-A01DECE8F8C2}" type="pres">
      <dgm:prSet presAssocID="{462BF474-7DE6-4A09-B09C-6089DDDEF5E3}" presName="sp" presStyleCnt="0"/>
      <dgm:spPr/>
    </dgm:pt>
    <dgm:pt modelId="{1CD55040-7837-493E-AEB6-A5005AA4B231}" type="pres">
      <dgm:prSet presAssocID="{37F71890-041D-4AED-A30A-514C9CF4351F}" presName="linNode" presStyleCnt="0"/>
      <dgm:spPr/>
    </dgm:pt>
    <dgm:pt modelId="{F07692F3-1809-4D19-BC41-2B1BF1525898}" type="pres">
      <dgm:prSet presAssocID="{37F71890-041D-4AED-A30A-514C9CF4351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9DA20-8844-4F8D-B1E5-A8E8E674BD7F}" type="pres">
      <dgm:prSet presAssocID="{37F71890-041D-4AED-A30A-514C9CF4351F}" presName="descendantText" presStyleLbl="alignAccFollowNode1" presStyleIdx="1" presStyleCnt="3" custLinFactNeighborX="-216" custLinFactNeighborY="15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F598A-2967-4542-A36A-4C6F10083686}" type="pres">
      <dgm:prSet presAssocID="{3234A5DB-CCD0-4B35-B3C6-B68ED65A5E00}" presName="sp" presStyleCnt="0"/>
      <dgm:spPr/>
    </dgm:pt>
    <dgm:pt modelId="{18B20F2F-6365-4D71-BEDB-98226C0DED38}" type="pres">
      <dgm:prSet presAssocID="{B2E30D06-C72A-4774-9EC5-6D50A602A3EC}" presName="linNode" presStyleCnt="0"/>
      <dgm:spPr/>
    </dgm:pt>
    <dgm:pt modelId="{A73CA225-534E-4AD4-B9BA-499EBA07AB94}" type="pres">
      <dgm:prSet presAssocID="{B2E30D06-C72A-4774-9EC5-6D50A602A3E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E632B-FF30-41B3-AED0-B3ABB4BF7E09}" type="pres">
      <dgm:prSet presAssocID="{B2E30D06-C72A-4774-9EC5-6D50A602A3E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0FA207-2882-4FE6-B9FD-BF80B57261B3}" type="presOf" srcId="{8BE78691-753C-4B41-8CBE-6B1711037793}" destId="{406E632B-FF30-41B3-AED0-B3ABB4BF7E09}" srcOrd="0" destOrd="2" presId="urn:microsoft.com/office/officeart/2005/8/layout/vList5"/>
    <dgm:cxn modelId="{64BD9FAF-E1C9-460F-B3BF-8BB7E043E6C5}" srcId="{0D56B5EF-5903-4435-BFE9-DF94215BCBF8}" destId="{58DF01B2-A728-4DDC-9C93-99C9208FA2E5}" srcOrd="0" destOrd="0" parTransId="{52C1260D-F96E-4146-9BA7-7489B60B9A73}" sibTransId="{00EAA434-6A5D-4B2F-AFFA-77DFBB604689}"/>
    <dgm:cxn modelId="{B16791E0-B97F-4933-A680-A441C5E84DE2}" srcId="{E24701A9-F53E-4CDC-A775-B26809053569}" destId="{0D56B5EF-5903-4435-BFE9-DF94215BCBF8}" srcOrd="0" destOrd="0" parTransId="{DB6C2BC3-9674-452E-8674-95D8F72DC3D4}" sibTransId="{462BF474-7DE6-4A09-B09C-6089DDDEF5E3}"/>
    <dgm:cxn modelId="{7BD1036D-481F-4EFD-BA9E-25AFA4781AF1}" type="presOf" srcId="{D50D2F63-A47A-4C5C-BCB3-EB52C85C3865}" destId="{B919DA20-8844-4F8D-B1E5-A8E8E674BD7F}" srcOrd="0" destOrd="0" presId="urn:microsoft.com/office/officeart/2005/8/layout/vList5"/>
    <dgm:cxn modelId="{52136F9D-4F23-4E1A-A06F-56A74AE0AF16}" srcId="{E24701A9-F53E-4CDC-A775-B26809053569}" destId="{37F71890-041D-4AED-A30A-514C9CF4351F}" srcOrd="1" destOrd="0" parTransId="{8818F745-0E5B-490A-8214-628E62E9F849}" sibTransId="{3234A5DB-CCD0-4B35-B3C6-B68ED65A5E00}"/>
    <dgm:cxn modelId="{AB9200B5-1C93-4C9E-9801-B02A9829BBEB}" srcId="{CF001935-2F2E-478D-A7A1-64A50421BE4A}" destId="{8BE78691-753C-4B41-8CBE-6B1711037793}" srcOrd="1" destOrd="0" parTransId="{18D99FBA-6967-4E2F-A0BC-6060CC03E062}" sibTransId="{131B51F9-3AA4-4A8C-BE27-14C1C0D90882}"/>
    <dgm:cxn modelId="{E8252259-1042-4E31-A427-7061B3BFD849}" type="presOf" srcId="{B2E30D06-C72A-4774-9EC5-6D50A602A3EC}" destId="{A73CA225-534E-4AD4-B9BA-499EBA07AB94}" srcOrd="0" destOrd="0" presId="urn:microsoft.com/office/officeart/2005/8/layout/vList5"/>
    <dgm:cxn modelId="{8ED19172-7195-494A-B015-B2AA1D57286F}" srcId="{CF001935-2F2E-478D-A7A1-64A50421BE4A}" destId="{A9129CCC-6566-4A0E-B754-C05B87C64EF3}" srcOrd="0" destOrd="0" parTransId="{EBB35619-4D9C-474A-9A19-7527DE746404}" sibTransId="{60242843-36A9-4A4A-B15C-50D1ED462FB0}"/>
    <dgm:cxn modelId="{311FAC95-2837-44E5-8186-3E21DE5DBE59}" type="presOf" srcId="{58DF01B2-A728-4DDC-9C93-99C9208FA2E5}" destId="{EF340320-2366-4086-977B-E0A29113D33E}" srcOrd="0" destOrd="0" presId="urn:microsoft.com/office/officeart/2005/8/layout/vList5"/>
    <dgm:cxn modelId="{15D524A4-0D5D-4BF7-8020-6C3A709CD985}" srcId="{B2E30D06-C72A-4774-9EC5-6D50A602A3EC}" destId="{CF001935-2F2E-478D-A7A1-64A50421BE4A}" srcOrd="0" destOrd="0" parTransId="{B4F1AD37-E4C1-4F0D-A80B-92B475F22D51}" sibTransId="{0ADD5A8A-CCBD-4FE2-83A1-7DEFBA97452B}"/>
    <dgm:cxn modelId="{E61C7A98-5EB4-484F-BB7F-AC27083F0D92}" type="presOf" srcId="{E24701A9-F53E-4CDC-A775-B26809053569}" destId="{E590B9D4-43DB-410C-938F-0A1A16491E7F}" srcOrd="0" destOrd="0" presId="urn:microsoft.com/office/officeart/2005/8/layout/vList5"/>
    <dgm:cxn modelId="{BD88B1A1-2BA5-44EF-8240-0C7BAEB2ECE5}" type="presOf" srcId="{37F71890-041D-4AED-A30A-514C9CF4351F}" destId="{F07692F3-1809-4D19-BC41-2B1BF1525898}" srcOrd="0" destOrd="0" presId="urn:microsoft.com/office/officeart/2005/8/layout/vList5"/>
    <dgm:cxn modelId="{6AD2BD00-8DB1-4524-8B08-249776C2C608}" srcId="{37F71890-041D-4AED-A30A-514C9CF4351F}" destId="{D50D2F63-A47A-4C5C-BCB3-EB52C85C3865}" srcOrd="0" destOrd="0" parTransId="{469D3591-850D-4BB5-997E-3287ED0F8E5E}" sibTransId="{DC56CF70-4407-4B26-ABED-380FA7C11B5A}"/>
    <dgm:cxn modelId="{732399AB-8464-4420-B521-CA7459A510E9}" type="presOf" srcId="{C3525141-0A1E-49DA-BF51-FE9076CD2A05}" destId="{B919DA20-8844-4F8D-B1E5-A8E8E674BD7F}" srcOrd="0" destOrd="1" presId="urn:microsoft.com/office/officeart/2005/8/layout/vList5"/>
    <dgm:cxn modelId="{CAE9F21A-5D71-431D-A4BE-ED7D7B16B904}" srcId="{E24701A9-F53E-4CDC-A775-B26809053569}" destId="{B2E30D06-C72A-4774-9EC5-6D50A602A3EC}" srcOrd="2" destOrd="0" parTransId="{5BF25264-E34A-43DE-9EC1-013D2170E362}" sibTransId="{BC144E66-E58E-492D-A8CB-7EB2593CD5C4}"/>
    <dgm:cxn modelId="{2B54BFBC-F808-4579-B1A0-B49C765C31D1}" type="presOf" srcId="{A9129CCC-6566-4A0E-B754-C05B87C64EF3}" destId="{406E632B-FF30-41B3-AED0-B3ABB4BF7E09}" srcOrd="0" destOrd="1" presId="urn:microsoft.com/office/officeart/2005/8/layout/vList5"/>
    <dgm:cxn modelId="{48B0CA09-DDDD-4C53-A723-ACEF9688B4A8}" srcId="{37F71890-041D-4AED-A30A-514C9CF4351F}" destId="{C3525141-0A1E-49DA-BF51-FE9076CD2A05}" srcOrd="1" destOrd="0" parTransId="{BDB653C1-E3E3-468C-B93A-CEC7F412F5E1}" sibTransId="{DA14B69C-68FC-4763-86BF-F6C3A1457F00}"/>
    <dgm:cxn modelId="{3A89138F-0DA8-4571-8460-F9B0E6CB623E}" type="presOf" srcId="{0D56B5EF-5903-4435-BFE9-DF94215BCBF8}" destId="{6FB15F69-5C98-49F8-ACD6-5E190168DD02}" srcOrd="0" destOrd="0" presId="urn:microsoft.com/office/officeart/2005/8/layout/vList5"/>
    <dgm:cxn modelId="{ADCDB187-68F0-49DE-A10E-143CBCA826BA}" type="presOf" srcId="{CF001935-2F2E-478D-A7A1-64A50421BE4A}" destId="{406E632B-FF30-41B3-AED0-B3ABB4BF7E09}" srcOrd="0" destOrd="0" presId="urn:microsoft.com/office/officeart/2005/8/layout/vList5"/>
    <dgm:cxn modelId="{95ED3A3E-AF27-424C-B15D-F8B935A5907C}" type="presParOf" srcId="{E590B9D4-43DB-410C-938F-0A1A16491E7F}" destId="{A85468C7-B379-44A4-8F1D-5ED03F904587}" srcOrd="0" destOrd="0" presId="urn:microsoft.com/office/officeart/2005/8/layout/vList5"/>
    <dgm:cxn modelId="{F90B3BDE-CA77-409A-A384-7582A08E84C4}" type="presParOf" srcId="{A85468C7-B379-44A4-8F1D-5ED03F904587}" destId="{6FB15F69-5C98-49F8-ACD6-5E190168DD02}" srcOrd="0" destOrd="0" presId="urn:microsoft.com/office/officeart/2005/8/layout/vList5"/>
    <dgm:cxn modelId="{0336299C-6C5F-4D34-A053-FBFDBFCC7B12}" type="presParOf" srcId="{A85468C7-B379-44A4-8F1D-5ED03F904587}" destId="{EF340320-2366-4086-977B-E0A29113D33E}" srcOrd="1" destOrd="0" presId="urn:microsoft.com/office/officeart/2005/8/layout/vList5"/>
    <dgm:cxn modelId="{747E7BE2-E956-4F67-8D04-7A357FD0B3A3}" type="presParOf" srcId="{E590B9D4-43DB-410C-938F-0A1A16491E7F}" destId="{14DB8B02-66AD-474F-9253-A01DECE8F8C2}" srcOrd="1" destOrd="0" presId="urn:microsoft.com/office/officeart/2005/8/layout/vList5"/>
    <dgm:cxn modelId="{79318411-97ED-4890-948A-0554B396FE15}" type="presParOf" srcId="{E590B9D4-43DB-410C-938F-0A1A16491E7F}" destId="{1CD55040-7837-493E-AEB6-A5005AA4B231}" srcOrd="2" destOrd="0" presId="urn:microsoft.com/office/officeart/2005/8/layout/vList5"/>
    <dgm:cxn modelId="{275DCDD9-58E2-49C3-86F1-FBB9D5E10C39}" type="presParOf" srcId="{1CD55040-7837-493E-AEB6-A5005AA4B231}" destId="{F07692F3-1809-4D19-BC41-2B1BF1525898}" srcOrd="0" destOrd="0" presId="urn:microsoft.com/office/officeart/2005/8/layout/vList5"/>
    <dgm:cxn modelId="{93E8B2EC-6F30-4E68-94FB-B95C0872529B}" type="presParOf" srcId="{1CD55040-7837-493E-AEB6-A5005AA4B231}" destId="{B919DA20-8844-4F8D-B1E5-A8E8E674BD7F}" srcOrd="1" destOrd="0" presId="urn:microsoft.com/office/officeart/2005/8/layout/vList5"/>
    <dgm:cxn modelId="{4EAE2C56-0F36-4E66-9C5F-078410F8A2B5}" type="presParOf" srcId="{E590B9D4-43DB-410C-938F-0A1A16491E7F}" destId="{10FF598A-2967-4542-A36A-4C6F10083686}" srcOrd="3" destOrd="0" presId="urn:microsoft.com/office/officeart/2005/8/layout/vList5"/>
    <dgm:cxn modelId="{2C7E4232-9714-411B-9C91-6F82E5347DC4}" type="presParOf" srcId="{E590B9D4-43DB-410C-938F-0A1A16491E7F}" destId="{18B20F2F-6365-4D71-BEDB-98226C0DED38}" srcOrd="4" destOrd="0" presId="urn:microsoft.com/office/officeart/2005/8/layout/vList5"/>
    <dgm:cxn modelId="{16D813CE-335E-4625-8077-598784BD3349}" type="presParOf" srcId="{18B20F2F-6365-4D71-BEDB-98226C0DED38}" destId="{A73CA225-534E-4AD4-B9BA-499EBA07AB94}" srcOrd="0" destOrd="0" presId="urn:microsoft.com/office/officeart/2005/8/layout/vList5"/>
    <dgm:cxn modelId="{1FBBFBAB-2268-4A90-B648-064B05DC1055}" type="presParOf" srcId="{18B20F2F-6365-4D71-BEDB-98226C0DED38}" destId="{406E632B-FF30-41B3-AED0-B3ABB4BF7E09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B6FD1E-984C-4723-AB40-754A3229EB12}">
      <dsp:nvSpPr>
        <dsp:cNvPr id="0" name=""/>
        <dsp:cNvSpPr/>
      </dsp:nvSpPr>
      <dsp:spPr>
        <a:xfrm>
          <a:off x="3618068" y="80340"/>
          <a:ext cx="3540751" cy="292112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Constantia" pitchFamily="18" charset="0"/>
            </a:rPr>
            <a:t>Cognitive: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onstantia" pitchFamily="18" charset="0"/>
            </a:rPr>
            <a:t>why insulin is needed &amp; what to do when feeling not well</a:t>
          </a:r>
          <a:endParaRPr lang="en-US" sz="2400" kern="1200" dirty="0">
            <a:latin typeface="Constantia" pitchFamily="18" charset="0"/>
          </a:endParaRPr>
        </a:p>
      </dsp:txBody>
      <dsp:txXfrm>
        <a:off x="4090168" y="591537"/>
        <a:ext cx="2596551" cy="1314505"/>
      </dsp:txXfrm>
    </dsp:sp>
    <dsp:sp modelId="{7E09974B-3A61-49C0-9014-58C80AD5387A}">
      <dsp:nvSpPr>
        <dsp:cNvPr id="0" name=""/>
        <dsp:cNvSpPr/>
      </dsp:nvSpPr>
      <dsp:spPr>
        <a:xfrm>
          <a:off x="4783562" y="1924474"/>
          <a:ext cx="3498132" cy="292112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Constantia" pitchFamily="18" charset="0"/>
            </a:rPr>
            <a:t>Psychomotor </a:t>
          </a:r>
          <a:r>
            <a:rPr lang="en-US" sz="2400" kern="1200" dirty="0" smtClean="0">
              <a:latin typeface="Constantia" pitchFamily="18" charset="0"/>
            </a:rPr>
            <a:t>: self-administration of insulin injection</a:t>
          </a:r>
          <a:endParaRPr lang="en-US" sz="2400" kern="1200" dirty="0">
            <a:latin typeface="Constantia" pitchFamily="18" charset="0"/>
          </a:endParaRPr>
        </a:p>
      </dsp:txBody>
      <dsp:txXfrm>
        <a:off x="5853407" y="2679098"/>
        <a:ext cx="2098879" cy="1606617"/>
      </dsp:txXfrm>
    </dsp:sp>
    <dsp:sp modelId="{21612475-183B-418A-A53D-162FE927EB9F}">
      <dsp:nvSpPr>
        <dsp:cNvPr id="0" name=""/>
        <dsp:cNvSpPr/>
      </dsp:nvSpPr>
      <dsp:spPr>
        <a:xfrm>
          <a:off x="2482077" y="2108077"/>
          <a:ext cx="3275192" cy="292112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Constantia" pitchFamily="18" charset="0"/>
            </a:rPr>
            <a:t>Affective</a:t>
          </a:r>
          <a:r>
            <a:rPr lang="en-US" sz="2400" kern="1200" dirty="0" smtClean="0">
              <a:latin typeface="Constantia" pitchFamily="18" charset="0"/>
            </a:rPr>
            <a:t>: </a:t>
          </a:r>
          <a:r>
            <a:rPr lang="en-US" sz="2400" b="1" i="1" kern="1200" dirty="0" smtClean="0">
              <a:latin typeface="Constantia" pitchFamily="18" charset="0"/>
            </a:rPr>
            <a:t>accept </a:t>
          </a:r>
          <a:r>
            <a:rPr lang="en-US" sz="2400" kern="1200" dirty="0" smtClean="0">
              <a:latin typeface="Constantia" pitchFamily="18" charset="0"/>
            </a:rPr>
            <a:t>the chronic complications of diabetes &amp; maintain self-esteem</a:t>
          </a:r>
          <a:endParaRPr lang="en-US" sz="2400" kern="1200" dirty="0">
            <a:latin typeface="Constantia" pitchFamily="18" charset="0"/>
          </a:endParaRPr>
        </a:p>
      </dsp:txBody>
      <dsp:txXfrm>
        <a:off x="2790491" y="2862700"/>
        <a:ext cx="1965115" cy="16066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58252-41FB-46C5-96E3-6E01D490BE7E}">
      <dsp:nvSpPr>
        <dsp:cNvPr id="0" name=""/>
        <dsp:cNvSpPr/>
      </dsp:nvSpPr>
      <dsp:spPr>
        <a:xfrm>
          <a:off x="0" y="96519"/>
          <a:ext cx="4251960" cy="42519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0DD201-C044-4551-8C28-18F310022156}">
      <dsp:nvSpPr>
        <dsp:cNvPr id="0" name=""/>
        <dsp:cNvSpPr/>
      </dsp:nvSpPr>
      <dsp:spPr>
        <a:xfrm>
          <a:off x="2125980" y="96519"/>
          <a:ext cx="4960619" cy="42519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Constantia" pitchFamily="18" charset="0"/>
            </a:rPr>
            <a:t>Behaviorism</a:t>
          </a:r>
          <a:endParaRPr lang="en-US" sz="4000" kern="1200" dirty="0">
            <a:latin typeface="Constantia" pitchFamily="18" charset="0"/>
          </a:endParaRPr>
        </a:p>
      </dsp:txBody>
      <dsp:txXfrm>
        <a:off x="2125980" y="96519"/>
        <a:ext cx="4960619" cy="1275590"/>
      </dsp:txXfrm>
    </dsp:sp>
    <dsp:sp modelId="{399DDFE7-DBA7-47F6-9823-FE305170CA6F}">
      <dsp:nvSpPr>
        <dsp:cNvPr id="0" name=""/>
        <dsp:cNvSpPr/>
      </dsp:nvSpPr>
      <dsp:spPr>
        <a:xfrm>
          <a:off x="744094" y="1372110"/>
          <a:ext cx="2763771" cy="276377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7A5838-3B61-49D4-8A94-AEE71A096C1F}">
      <dsp:nvSpPr>
        <dsp:cNvPr id="0" name=""/>
        <dsp:cNvSpPr/>
      </dsp:nvSpPr>
      <dsp:spPr>
        <a:xfrm>
          <a:off x="2125980" y="1372110"/>
          <a:ext cx="4960619" cy="27637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Constantia" pitchFamily="18" charset="0"/>
            </a:rPr>
            <a:t>Cognitivism</a:t>
          </a:r>
          <a:endParaRPr lang="en-US" sz="4000" kern="1200" dirty="0">
            <a:latin typeface="Constantia" pitchFamily="18" charset="0"/>
          </a:endParaRPr>
        </a:p>
      </dsp:txBody>
      <dsp:txXfrm>
        <a:off x="2125980" y="1372110"/>
        <a:ext cx="4960619" cy="1275586"/>
      </dsp:txXfrm>
    </dsp:sp>
    <dsp:sp modelId="{0B6DA95D-C0DB-485B-AD59-75F8276FAF4E}">
      <dsp:nvSpPr>
        <dsp:cNvPr id="0" name=""/>
        <dsp:cNvSpPr/>
      </dsp:nvSpPr>
      <dsp:spPr>
        <a:xfrm>
          <a:off x="1488186" y="2647697"/>
          <a:ext cx="1275586" cy="127558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2A016-C75D-41BF-83D4-4131623CCAF4}">
      <dsp:nvSpPr>
        <dsp:cNvPr id="0" name=""/>
        <dsp:cNvSpPr/>
      </dsp:nvSpPr>
      <dsp:spPr>
        <a:xfrm>
          <a:off x="2125980" y="2647697"/>
          <a:ext cx="4960619" cy="12755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Constantia" pitchFamily="18" charset="0"/>
            </a:rPr>
            <a:t>Humanism</a:t>
          </a:r>
          <a:endParaRPr lang="en-US" sz="4000" kern="1200" dirty="0">
            <a:latin typeface="Constantia" pitchFamily="18" charset="0"/>
          </a:endParaRPr>
        </a:p>
      </dsp:txBody>
      <dsp:txXfrm>
        <a:off x="2125980" y="2647697"/>
        <a:ext cx="4960619" cy="1275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40320-2366-4086-977B-E0A29113D33E}">
      <dsp:nvSpPr>
        <dsp:cNvPr id="0" name=""/>
        <dsp:cNvSpPr/>
      </dsp:nvSpPr>
      <dsp:spPr>
        <a:xfrm rot="5400000">
          <a:off x="4996529" y="-2084613"/>
          <a:ext cx="681037" cy="5023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onstantia" pitchFamily="18" charset="0"/>
            </a:rPr>
            <a:t>Cognitive, physical &amp; psychosocial maturation</a:t>
          </a:r>
          <a:endParaRPr lang="en-US" sz="1600" kern="1200" dirty="0">
            <a:latin typeface="Constantia" pitchFamily="18" charset="0"/>
          </a:endParaRPr>
        </a:p>
      </dsp:txBody>
      <dsp:txXfrm rot="-5400000">
        <a:off x="2825496" y="119665"/>
        <a:ext cx="4989859" cy="614547"/>
      </dsp:txXfrm>
    </dsp:sp>
    <dsp:sp modelId="{6FB15F69-5C98-49F8-ACD6-5E190168DD02}">
      <dsp:nvSpPr>
        <dsp:cNvPr id="0" name=""/>
        <dsp:cNvSpPr/>
      </dsp:nvSpPr>
      <dsp:spPr>
        <a:xfrm>
          <a:off x="0" y="1289"/>
          <a:ext cx="2825496" cy="851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onstantia" pitchFamily="18" charset="0"/>
            </a:rPr>
            <a:t>Age &amp; developmental stage</a:t>
          </a:r>
          <a:endParaRPr lang="en-US" sz="2200" kern="1200" dirty="0">
            <a:latin typeface="Constantia" pitchFamily="18" charset="0"/>
          </a:endParaRPr>
        </a:p>
      </dsp:txBody>
      <dsp:txXfrm>
        <a:off x="41557" y="42846"/>
        <a:ext cx="2742382" cy="768182"/>
      </dsp:txXfrm>
    </dsp:sp>
    <dsp:sp modelId="{B919DA20-8844-4F8D-B1E5-A8E8E674BD7F}">
      <dsp:nvSpPr>
        <dsp:cNvPr id="0" name=""/>
        <dsp:cNvSpPr/>
      </dsp:nvSpPr>
      <dsp:spPr>
        <a:xfrm rot="5400000">
          <a:off x="4990426" y="-1180434"/>
          <a:ext cx="681037" cy="5023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onstantia" pitchFamily="18" charset="0"/>
            </a:rPr>
            <a:t>Desire to learn</a:t>
          </a:r>
          <a:endParaRPr lang="en-US" sz="1600" kern="1200" dirty="0">
            <a:latin typeface="Constant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onstantia" pitchFamily="18" charset="0"/>
            </a:rPr>
            <a:t>Learning needs must be experienced by the learner</a:t>
          </a:r>
          <a:endParaRPr lang="en-US" sz="1600" kern="1200" dirty="0">
            <a:latin typeface="Constantia" pitchFamily="18" charset="0"/>
          </a:endParaRPr>
        </a:p>
      </dsp:txBody>
      <dsp:txXfrm rot="-5400000">
        <a:off x="2819393" y="1023844"/>
        <a:ext cx="4989859" cy="614547"/>
      </dsp:txXfrm>
    </dsp:sp>
    <dsp:sp modelId="{F07692F3-1809-4D19-BC41-2B1BF1525898}">
      <dsp:nvSpPr>
        <dsp:cNvPr id="0" name=""/>
        <dsp:cNvSpPr/>
      </dsp:nvSpPr>
      <dsp:spPr>
        <a:xfrm>
          <a:off x="0" y="895151"/>
          <a:ext cx="2825496" cy="851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onstantia" pitchFamily="18" charset="0"/>
            </a:rPr>
            <a:t>Motivation</a:t>
          </a:r>
          <a:endParaRPr lang="en-US" sz="2200" kern="1200" dirty="0">
            <a:latin typeface="Constantia" pitchFamily="18" charset="0"/>
          </a:endParaRPr>
        </a:p>
      </dsp:txBody>
      <dsp:txXfrm>
        <a:off x="41557" y="936708"/>
        <a:ext cx="2742382" cy="768182"/>
      </dsp:txXfrm>
    </dsp:sp>
    <dsp:sp modelId="{406E632B-FF30-41B3-AED0-B3ABB4BF7E09}">
      <dsp:nvSpPr>
        <dsp:cNvPr id="0" name=""/>
        <dsp:cNvSpPr/>
      </dsp:nvSpPr>
      <dsp:spPr>
        <a:xfrm rot="5400000">
          <a:off x="4996529" y="-296890"/>
          <a:ext cx="681037" cy="5023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onstantia" pitchFamily="18" charset="0"/>
            </a:rPr>
            <a:t>Ability to learn at a specific time</a:t>
          </a:r>
          <a:endParaRPr lang="en-US" sz="1600" kern="1200" dirty="0">
            <a:latin typeface="Constantia" pitchFamily="18" charset="0"/>
          </a:endParaRPr>
        </a:p>
      </dsp:txBody>
      <dsp:txXfrm rot="-5400000">
        <a:off x="2825496" y="1907388"/>
        <a:ext cx="4989859" cy="614547"/>
      </dsp:txXfrm>
    </dsp:sp>
    <dsp:sp modelId="{A73CA225-534E-4AD4-B9BA-499EBA07AB94}">
      <dsp:nvSpPr>
        <dsp:cNvPr id="0" name=""/>
        <dsp:cNvSpPr/>
      </dsp:nvSpPr>
      <dsp:spPr>
        <a:xfrm>
          <a:off x="0" y="1789013"/>
          <a:ext cx="2825496" cy="851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Constantia" pitchFamily="18" charset="0"/>
            </a:rPr>
            <a:t>Readiness</a:t>
          </a:r>
        </a:p>
      </dsp:txBody>
      <dsp:txXfrm>
        <a:off x="41557" y="1830570"/>
        <a:ext cx="2742382" cy="7681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40320-2366-4086-977B-E0A29113D33E}">
      <dsp:nvSpPr>
        <dsp:cNvPr id="0" name=""/>
        <dsp:cNvSpPr/>
      </dsp:nvSpPr>
      <dsp:spPr>
        <a:xfrm rot="5400000">
          <a:off x="5103435" y="-2137486"/>
          <a:ext cx="674489" cy="51206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onstantia" pitchFamily="18" charset="0"/>
            </a:rPr>
            <a:t>Learner’s  participation in planning &amp; discussion </a:t>
          </a:r>
          <a:endParaRPr lang="en-US" sz="1600" kern="1200" dirty="0">
            <a:latin typeface="Constant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onstantia" pitchFamily="18" charset="0"/>
            </a:rPr>
            <a:t>Promotes problem solving and foster optimal learning</a:t>
          </a:r>
          <a:endParaRPr lang="en-US" sz="1600" kern="1200" dirty="0">
            <a:latin typeface="Constantia" pitchFamily="18" charset="0"/>
          </a:endParaRPr>
        </a:p>
      </dsp:txBody>
      <dsp:txXfrm rot="-5400000">
        <a:off x="2880360" y="118515"/>
        <a:ext cx="5087714" cy="608637"/>
      </dsp:txXfrm>
    </dsp:sp>
    <dsp:sp modelId="{6FB15F69-5C98-49F8-ACD6-5E190168DD02}">
      <dsp:nvSpPr>
        <dsp:cNvPr id="0" name=""/>
        <dsp:cNvSpPr/>
      </dsp:nvSpPr>
      <dsp:spPr>
        <a:xfrm>
          <a:off x="0" y="25398"/>
          <a:ext cx="2880360" cy="8431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onstantia" pitchFamily="18" charset="0"/>
            </a:rPr>
            <a:t>Active Involvement</a:t>
          </a:r>
          <a:endParaRPr lang="en-US" sz="2400" kern="1200" dirty="0">
            <a:latin typeface="Constantia" pitchFamily="18" charset="0"/>
          </a:endParaRPr>
        </a:p>
      </dsp:txBody>
      <dsp:txXfrm>
        <a:off x="41157" y="66555"/>
        <a:ext cx="2798046" cy="760797"/>
      </dsp:txXfrm>
    </dsp:sp>
    <dsp:sp modelId="{B919DA20-8844-4F8D-B1E5-A8E8E674BD7F}">
      <dsp:nvSpPr>
        <dsp:cNvPr id="0" name=""/>
        <dsp:cNvSpPr/>
      </dsp:nvSpPr>
      <dsp:spPr>
        <a:xfrm rot="5400000">
          <a:off x="5103435" y="-1252220"/>
          <a:ext cx="674489" cy="51206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onstantia" pitchFamily="18" charset="0"/>
            </a:rPr>
            <a:t>Knowledge is personally related to the learner’s experience</a:t>
          </a:r>
        </a:p>
      </dsp:txBody>
      <dsp:txXfrm rot="-5400000">
        <a:off x="2880360" y="1003781"/>
        <a:ext cx="5087714" cy="608637"/>
      </dsp:txXfrm>
    </dsp:sp>
    <dsp:sp modelId="{F07692F3-1809-4D19-BC41-2B1BF1525898}">
      <dsp:nvSpPr>
        <dsp:cNvPr id="0" name=""/>
        <dsp:cNvSpPr/>
      </dsp:nvSpPr>
      <dsp:spPr>
        <a:xfrm>
          <a:off x="0" y="886544"/>
          <a:ext cx="2880360" cy="8431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onstantia" pitchFamily="18" charset="0"/>
            </a:rPr>
            <a:t>Relevance</a:t>
          </a:r>
        </a:p>
      </dsp:txBody>
      <dsp:txXfrm>
        <a:off x="41157" y="927701"/>
        <a:ext cx="2798046" cy="760797"/>
      </dsp:txXfrm>
    </dsp:sp>
    <dsp:sp modelId="{406E632B-FF30-41B3-AED0-B3ABB4BF7E09}">
      <dsp:nvSpPr>
        <dsp:cNvPr id="0" name=""/>
        <dsp:cNvSpPr/>
      </dsp:nvSpPr>
      <dsp:spPr>
        <a:xfrm rot="5400000">
          <a:off x="5103435" y="-366953"/>
          <a:ext cx="674489" cy="51206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onstantia" pitchFamily="18" charset="0"/>
            </a:rPr>
            <a:t>Support of desired behavior through praise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onstantia" pitchFamily="18" charset="0"/>
            </a:rPr>
            <a:t>Positively worded corrections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onstantia" pitchFamily="18" charset="0"/>
            </a:rPr>
            <a:t>Suggestions of alternative methods</a:t>
          </a:r>
        </a:p>
      </dsp:txBody>
      <dsp:txXfrm rot="-5400000">
        <a:off x="2880360" y="1889048"/>
        <a:ext cx="5087714" cy="608637"/>
      </dsp:txXfrm>
    </dsp:sp>
    <dsp:sp modelId="{A73CA225-534E-4AD4-B9BA-499EBA07AB94}">
      <dsp:nvSpPr>
        <dsp:cNvPr id="0" name=""/>
        <dsp:cNvSpPr/>
      </dsp:nvSpPr>
      <dsp:spPr>
        <a:xfrm>
          <a:off x="0" y="1773088"/>
          <a:ext cx="2880360" cy="8431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onstantia" pitchFamily="18" charset="0"/>
            </a:rPr>
            <a:t>feedback</a:t>
          </a:r>
          <a:endParaRPr lang="en-US" sz="2400" kern="1200" dirty="0">
            <a:latin typeface="Constantia" pitchFamily="18" charset="0"/>
          </a:endParaRPr>
        </a:p>
      </dsp:txBody>
      <dsp:txXfrm>
        <a:off x="41157" y="1814245"/>
        <a:ext cx="2798046" cy="7607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40320-2366-4086-977B-E0A29113D33E}">
      <dsp:nvSpPr>
        <dsp:cNvPr id="0" name=""/>
        <dsp:cNvSpPr/>
      </dsp:nvSpPr>
      <dsp:spPr>
        <a:xfrm rot="5400000">
          <a:off x="4996529" y="-2084613"/>
          <a:ext cx="681037" cy="5023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latin typeface="Constantia" pitchFamily="18" charset="0"/>
            </a:rPr>
            <a:t>Motivate learning &amp; reduce the anxiety about failure. Avoid words poor or bad to judge</a:t>
          </a:r>
          <a:endParaRPr lang="en-US" sz="1900" kern="1200" dirty="0">
            <a:latin typeface="Constantia" pitchFamily="18" charset="0"/>
          </a:endParaRPr>
        </a:p>
      </dsp:txBody>
      <dsp:txXfrm rot="-5400000">
        <a:off x="2825496" y="119665"/>
        <a:ext cx="4989859" cy="614547"/>
      </dsp:txXfrm>
    </dsp:sp>
    <dsp:sp modelId="{6FB15F69-5C98-49F8-ACD6-5E190168DD02}">
      <dsp:nvSpPr>
        <dsp:cNvPr id="0" name=""/>
        <dsp:cNvSpPr/>
      </dsp:nvSpPr>
      <dsp:spPr>
        <a:xfrm>
          <a:off x="0" y="1289"/>
          <a:ext cx="2825496" cy="851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onstantia" pitchFamily="18" charset="0"/>
            </a:rPr>
            <a:t>Non-judgmental support</a:t>
          </a:r>
          <a:endParaRPr lang="en-US" sz="2400" kern="1200" dirty="0">
            <a:latin typeface="Constantia" pitchFamily="18" charset="0"/>
          </a:endParaRPr>
        </a:p>
      </dsp:txBody>
      <dsp:txXfrm>
        <a:off x="41557" y="42846"/>
        <a:ext cx="2742382" cy="768182"/>
      </dsp:txXfrm>
    </dsp:sp>
    <dsp:sp modelId="{B919DA20-8844-4F8D-B1E5-A8E8E674BD7F}">
      <dsp:nvSpPr>
        <dsp:cNvPr id="0" name=""/>
        <dsp:cNvSpPr/>
      </dsp:nvSpPr>
      <dsp:spPr>
        <a:xfrm rot="5400000">
          <a:off x="4990426" y="-1180434"/>
          <a:ext cx="681037" cy="5023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latin typeface="Constantia" pitchFamily="18" charset="0"/>
            </a:rPr>
            <a:t>Logically organized information enable learner to comprehend new information</a:t>
          </a:r>
          <a:endParaRPr lang="en-US" sz="1900" kern="1200" dirty="0">
            <a:latin typeface="Constantia" pitchFamily="18" charset="0"/>
          </a:endParaRPr>
        </a:p>
      </dsp:txBody>
      <dsp:txXfrm rot="-5400000">
        <a:off x="2819393" y="1023844"/>
        <a:ext cx="4989859" cy="614547"/>
      </dsp:txXfrm>
    </dsp:sp>
    <dsp:sp modelId="{F07692F3-1809-4D19-BC41-2B1BF1525898}">
      <dsp:nvSpPr>
        <dsp:cNvPr id="0" name=""/>
        <dsp:cNvSpPr/>
      </dsp:nvSpPr>
      <dsp:spPr>
        <a:xfrm>
          <a:off x="0" y="895151"/>
          <a:ext cx="2825496" cy="851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onstantia" pitchFamily="18" charset="0"/>
            </a:rPr>
            <a:t>Simple to Complex Learning</a:t>
          </a:r>
          <a:endParaRPr lang="en-US" sz="2400" kern="1200" dirty="0">
            <a:latin typeface="Constantia" pitchFamily="18" charset="0"/>
          </a:endParaRPr>
        </a:p>
      </dsp:txBody>
      <dsp:txXfrm>
        <a:off x="41557" y="936708"/>
        <a:ext cx="2742382" cy="768182"/>
      </dsp:txXfrm>
    </dsp:sp>
    <dsp:sp modelId="{406E632B-FF30-41B3-AED0-B3ABB4BF7E09}">
      <dsp:nvSpPr>
        <dsp:cNvPr id="0" name=""/>
        <dsp:cNvSpPr/>
      </dsp:nvSpPr>
      <dsp:spPr>
        <a:xfrm rot="5400000">
          <a:off x="4996529" y="-296890"/>
          <a:ext cx="681037" cy="5023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latin typeface="Constantia" pitchFamily="18" charset="0"/>
            </a:rPr>
            <a:t>Facilitate retention of newly learned  information</a:t>
          </a:r>
          <a:endParaRPr lang="en-US" sz="1900" kern="1200" dirty="0">
            <a:latin typeface="Constantia" pitchFamily="18" charset="0"/>
          </a:endParaRPr>
        </a:p>
      </dsp:txBody>
      <dsp:txXfrm rot="-5400000">
        <a:off x="2825496" y="1907388"/>
        <a:ext cx="4989859" cy="614547"/>
      </dsp:txXfrm>
    </dsp:sp>
    <dsp:sp modelId="{A73CA225-534E-4AD4-B9BA-499EBA07AB94}">
      <dsp:nvSpPr>
        <dsp:cNvPr id="0" name=""/>
        <dsp:cNvSpPr/>
      </dsp:nvSpPr>
      <dsp:spPr>
        <a:xfrm>
          <a:off x="0" y="1789013"/>
          <a:ext cx="2825496" cy="851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onstantia" pitchFamily="18" charset="0"/>
            </a:rPr>
            <a:t>Repetition</a:t>
          </a:r>
          <a:endParaRPr lang="en-US" sz="2400" kern="1200" dirty="0">
            <a:latin typeface="Constantia" pitchFamily="18" charset="0"/>
          </a:endParaRPr>
        </a:p>
      </dsp:txBody>
      <dsp:txXfrm>
        <a:off x="41557" y="1830570"/>
        <a:ext cx="2742382" cy="7681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40320-2366-4086-977B-E0A29113D33E}">
      <dsp:nvSpPr>
        <dsp:cNvPr id="0" name=""/>
        <dsp:cNvSpPr/>
      </dsp:nvSpPr>
      <dsp:spPr>
        <a:xfrm rot="5400000">
          <a:off x="5103435" y="-2137486"/>
          <a:ext cx="674489" cy="51206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onstantia" pitchFamily="18" charset="0"/>
            </a:rPr>
            <a:t>People retain information and psychomotor skills best when the time between learning and demonstration is short</a:t>
          </a:r>
          <a:endParaRPr lang="en-US" sz="1600" kern="1200" dirty="0">
            <a:latin typeface="Constantia" pitchFamily="18" charset="0"/>
          </a:endParaRPr>
        </a:p>
      </dsp:txBody>
      <dsp:txXfrm rot="-5400000">
        <a:off x="2880360" y="118515"/>
        <a:ext cx="5087714" cy="608637"/>
      </dsp:txXfrm>
    </dsp:sp>
    <dsp:sp modelId="{6FB15F69-5C98-49F8-ACD6-5E190168DD02}">
      <dsp:nvSpPr>
        <dsp:cNvPr id="0" name=""/>
        <dsp:cNvSpPr/>
      </dsp:nvSpPr>
      <dsp:spPr>
        <a:xfrm>
          <a:off x="0" y="1277"/>
          <a:ext cx="2880360" cy="8431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Constantia" pitchFamily="18" charset="0"/>
            </a:rPr>
            <a:t>Timing</a:t>
          </a:r>
          <a:endParaRPr lang="en-US" sz="3200" kern="1200" dirty="0">
            <a:latin typeface="Constantia" pitchFamily="18" charset="0"/>
          </a:endParaRPr>
        </a:p>
      </dsp:txBody>
      <dsp:txXfrm>
        <a:off x="41157" y="42434"/>
        <a:ext cx="2798046" cy="760797"/>
      </dsp:txXfrm>
    </dsp:sp>
    <dsp:sp modelId="{B919DA20-8844-4F8D-B1E5-A8E8E674BD7F}">
      <dsp:nvSpPr>
        <dsp:cNvPr id="0" name=""/>
        <dsp:cNvSpPr/>
      </dsp:nvSpPr>
      <dsp:spPr>
        <a:xfrm rot="5400000">
          <a:off x="5103435" y="-1252220"/>
          <a:ext cx="674489" cy="51206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onstantia" pitchFamily="18" charset="0"/>
            </a:rPr>
            <a:t>No distraction and comfortable environment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onstantia" pitchFamily="18" charset="0"/>
            </a:rPr>
            <a:t>No visitors, noise, good ventilation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onstantia" pitchFamily="18" charset="0"/>
            </a:rPr>
            <a:t>Privacy or  having a support person</a:t>
          </a:r>
        </a:p>
      </dsp:txBody>
      <dsp:txXfrm rot="-5400000">
        <a:off x="2880360" y="1003781"/>
        <a:ext cx="5087714" cy="608637"/>
      </dsp:txXfrm>
    </dsp:sp>
    <dsp:sp modelId="{F07692F3-1809-4D19-BC41-2B1BF1525898}">
      <dsp:nvSpPr>
        <dsp:cNvPr id="0" name=""/>
        <dsp:cNvSpPr/>
      </dsp:nvSpPr>
      <dsp:spPr>
        <a:xfrm>
          <a:off x="0" y="886544"/>
          <a:ext cx="2880360" cy="8431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Constantia" pitchFamily="18" charset="0"/>
            </a:rPr>
            <a:t>Environment</a:t>
          </a:r>
          <a:endParaRPr lang="en-US" sz="3200" kern="1200" dirty="0">
            <a:latin typeface="Constantia" pitchFamily="18" charset="0"/>
          </a:endParaRPr>
        </a:p>
      </dsp:txBody>
      <dsp:txXfrm>
        <a:off x="41157" y="927701"/>
        <a:ext cx="2798046" cy="760797"/>
      </dsp:txXfrm>
    </dsp:sp>
    <dsp:sp modelId="{406E632B-FF30-41B3-AED0-B3ABB4BF7E09}">
      <dsp:nvSpPr>
        <dsp:cNvPr id="0" name=""/>
        <dsp:cNvSpPr/>
      </dsp:nvSpPr>
      <dsp:spPr>
        <a:xfrm rot="5400000">
          <a:off x="5103435" y="-366953"/>
          <a:ext cx="674489" cy="51206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onstantia" pitchFamily="18" charset="0"/>
            </a:rPr>
            <a:t>Fear &amp; anxiety affect concentration and retention of information</a:t>
          </a:r>
        </a:p>
      </dsp:txBody>
      <dsp:txXfrm rot="-5400000">
        <a:off x="2880360" y="1889048"/>
        <a:ext cx="5087714" cy="608637"/>
      </dsp:txXfrm>
    </dsp:sp>
    <dsp:sp modelId="{A73CA225-534E-4AD4-B9BA-499EBA07AB94}">
      <dsp:nvSpPr>
        <dsp:cNvPr id="0" name=""/>
        <dsp:cNvSpPr/>
      </dsp:nvSpPr>
      <dsp:spPr>
        <a:xfrm>
          <a:off x="0" y="1771811"/>
          <a:ext cx="2880360" cy="8431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Constantia" pitchFamily="18" charset="0"/>
            </a:rPr>
            <a:t>Emotions</a:t>
          </a:r>
          <a:endParaRPr lang="en-US" sz="3200" kern="1200" dirty="0">
            <a:latin typeface="Constantia" pitchFamily="18" charset="0"/>
          </a:endParaRPr>
        </a:p>
      </dsp:txBody>
      <dsp:txXfrm>
        <a:off x="41157" y="1812968"/>
        <a:ext cx="2798046" cy="7607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 smtClean="0">
                <a:cs typeface="+mn-cs"/>
              </a:defRPr>
            </a:lvl1pPr>
          </a:lstStyle>
          <a:p>
            <a:pPr>
              <a:defRPr/>
            </a:pPr>
            <a:fld id="{52832235-D1D4-4322-A96C-69FD4077742F}" type="datetimeFigureOut">
              <a:rPr lang="en-US"/>
              <a:pPr>
                <a:defRPr/>
              </a:pPr>
              <a:t>10/25/2014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 smtClean="0">
                <a:cs typeface="+mn-cs"/>
              </a:defRPr>
            </a:lvl1pPr>
          </a:lstStyle>
          <a:p>
            <a:pPr>
              <a:defRPr/>
            </a:pPr>
            <a:fld id="{5246BC57-B159-4D05-8D68-1FAF5AC655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73513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1530F4-D5DD-4E31-AA87-3BEA386CCAF8}" type="datetimeFigureOut">
              <a:rPr lang="en-US"/>
              <a:pPr>
                <a:defRPr/>
              </a:pPr>
              <a:t>10/25/2014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D57149-34A2-4D33-8047-DC9E79CD18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0982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ar-JO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EBC65B-EEA2-4DAF-A60D-3C18EE0DAF7F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C8FB60-6EC1-455D-9BA2-C2FBC83F1C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C8FB60-6EC1-455D-9BA2-C2FBC83F1C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C8FB60-6EC1-455D-9BA2-C2FBC83F1C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C8FB60-6EC1-455D-9BA2-C2FBC83F1C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C8FB60-6EC1-455D-9BA2-C2FBC83F1C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F5DE2AB-38C7-46F8-94C5-35D6BC160FEE}" type="datetimeFigureOut">
              <a:rPr lang="en-US"/>
              <a:pPr>
                <a:defRPr/>
              </a:pPr>
              <a:t>10/25/2014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B4AEEF8-263C-4330-9D43-F21225945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6D0DA-1CAF-4F73-9C05-7ED1EB29A282}" type="datetimeFigureOut">
              <a:rPr lang="en-US"/>
              <a:pPr>
                <a:defRPr/>
              </a:pPr>
              <a:t>10/25/2014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BAC2-8BF9-4540-861C-1A15BDB084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E1BB3-FE98-45C9-A73E-9EEDCCCEB617}" type="datetimeFigureOut">
              <a:rPr lang="en-US"/>
              <a:pPr>
                <a:defRPr/>
              </a:pPr>
              <a:t>10/25/2014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28B5B-6391-4E26-A2CB-D69B798CCE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D939F-D95F-458C-9844-F4DD59A399BC}" type="datetimeFigureOut">
              <a:rPr lang="en-US"/>
              <a:pPr>
                <a:defRPr/>
              </a:pPr>
              <a:t>10/25/2014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D6F52-0F75-450F-B492-FE05E3D33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A384-4EBC-4C01-AAE5-4A45656C8108}" type="datetimeFigureOut">
              <a:rPr lang="en-US"/>
              <a:pPr>
                <a:defRPr/>
              </a:pPr>
              <a:t>10/25/2014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45F267D-B6D3-46DA-9135-90951D60A9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D2F94CA-28CF-4431-A1E6-EBB778B58DF1}" type="datetimeFigureOut">
              <a:rPr lang="en-US"/>
              <a:pPr>
                <a:defRPr/>
              </a:pPr>
              <a:t>10/25/2014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94F73EA-853A-480D-A05A-0F627B6303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E58743-0265-466D-89D0-F4B241267E2F}" type="datetimeFigureOut">
              <a:rPr lang="en-US"/>
              <a:pPr>
                <a:defRPr/>
              </a:pPr>
              <a:t>10/25/2014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9B02A72-4E1B-4796-92A9-1403370456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E59A2-266F-4029-90ED-DEBE67C73864}" type="datetimeFigureOut">
              <a:rPr lang="en-US"/>
              <a:pPr>
                <a:defRPr/>
              </a:pPr>
              <a:t>10/25/2014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A4F6D-036F-415F-8460-BB4D05CBE9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8DBBA-5C65-403B-970E-97AFF7D84364}" type="datetimeFigureOut">
              <a:rPr lang="en-US"/>
              <a:pPr>
                <a:defRPr/>
              </a:pPr>
              <a:t>10/25/2014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586E817-3FF0-493B-9234-16E8DB3EC6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3865B-0AD9-4089-B4B6-7E5EAE4077AD}" type="datetimeFigureOut">
              <a:rPr lang="en-US"/>
              <a:pPr>
                <a:defRPr/>
              </a:pPr>
              <a:t>10/25/2014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0F626-1B65-4124-8DC4-22F359760B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EBCA68-F4F1-4F0C-8F9C-DFB4C5897FB8}" type="datetimeFigureOut">
              <a:rPr lang="en-US"/>
              <a:pPr>
                <a:defRPr/>
              </a:pPr>
              <a:t>10/25/2014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D91B2192-88FF-40AF-B7A9-80FCF507D8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rtl="0" eaLnBrk="1" latinLnBrk="0" hangingPunct="1">
              <a:defRPr kumimoji="0" sz="1400" smtClean="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DEB8D488-A96E-4083-B4AC-34C76A9BFE3B}" type="datetimeFigureOut">
              <a:rPr lang="en-US"/>
              <a:pPr>
                <a:defRPr/>
              </a:pPr>
              <a:t>10/25/2014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rtl="0" eaLnBrk="1" latinLnBrk="0" hangingPunct="1">
              <a:defRPr kumimoji="0" sz="1400" dirty="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defRPr kumimoji="0" sz="1400" b="1" smtClean="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19048B39-B906-40AA-9F73-999E02373B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9" r:id="rId2"/>
    <p:sldLayoutId id="2147483704" r:id="rId3"/>
    <p:sldLayoutId id="2147483705" r:id="rId4"/>
    <p:sldLayoutId id="2147483706" r:id="rId5"/>
    <p:sldLayoutId id="2147483700" r:id="rId6"/>
    <p:sldLayoutId id="2147483707" r:id="rId7"/>
    <p:sldLayoutId id="2147483701" r:id="rId8"/>
    <p:sldLayoutId id="2147483708" r:id="rId9"/>
    <p:sldLayoutId id="2147483702" r:id="rId10"/>
    <p:sldLayoutId id="214748370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Data" Target="../diagrams/data3.xml"/><Relationship Id="rId7" Type="http://schemas.openxmlformats.org/officeDocument/2006/relationships/diagramData" Target="../diagrams/data4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microsoft.com/office/2007/relationships/diagramDrawing" Target="../diagrams/drawing3.xml"/><Relationship Id="rId5" Type="http://schemas.openxmlformats.org/officeDocument/2006/relationships/diagramQuickStyle" Target="../diagrams/quickStyle3.xml"/><Relationship Id="rId10" Type="http://schemas.openxmlformats.org/officeDocument/2006/relationships/diagramColors" Target="../diagrams/colors4.xml"/><Relationship Id="rId4" Type="http://schemas.openxmlformats.org/officeDocument/2006/relationships/diagramLayout" Target="../diagrams/layout3.xml"/><Relationship Id="rId9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Data" Target="../diagrams/data5.xml"/><Relationship Id="rId7" Type="http://schemas.openxmlformats.org/officeDocument/2006/relationships/diagramData" Target="../diagrams/data6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microsoft.com/office/2007/relationships/diagramDrawing" Target="../diagrams/drawing5.xml"/><Relationship Id="rId5" Type="http://schemas.openxmlformats.org/officeDocument/2006/relationships/diagramQuickStyle" Target="../diagrams/quickStyle5.xml"/><Relationship Id="rId10" Type="http://schemas.openxmlformats.org/officeDocument/2006/relationships/diagramColors" Target="../diagrams/colors6.xml"/><Relationship Id="rId4" Type="http://schemas.openxmlformats.org/officeDocument/2006/relationships/diagramLayout" Target="../diagrams/layout5.xml"/><Relationship Id="rId9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495800"/>
            <a:ext cx="8229600" cy="11477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dirty="0" smtClean="0"/>
              <a:t/>
            </a:r>
            <a:br>
              <a:rPr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latin typeface="Courier 10cpi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Teaching &amp; </a:t>
            </a:r>
            <a:r>
              <a:rPr lang="en-US" sz="3600" dirty="0" smtClean="0">
                <a:latin typeface="Constantia" pitchFamily="18" charset="0"/>
              </a:rPr>
              <a:t>learning</a:t>
            </a:r>
            <a:br>
              <a:rPr lang="en-US" sz="3600" dirty="0" smtClean="0">
                <a:latin typeface="Constantia" pitchFamily="18" charset="0"/>
              </a:rPr>
            </a:br>
            <a:r>
              <a:rPr lang="en-US" sz="4000" dirty="0" smtClean="0">
                <a:latin typeface="Book Antiqua" pitchFamily="18" charset="0"/>
                <a:ea typeface="Batang" pitchFamily="18" charset="-127"/>
              </a:rPr>
              <a:t/>
            </a:r>
            <a:br>
              <a:rPr lang="en-US" sz="4000" dirty="0" smtClean="0">
                <a:latin typeface="Book Antiqua" pitchFamily="18" charset="0"/>
                <a:ea typeface="Batang" pitchFamily="18" charset="-127"/>
              </a:rPr>
            </a:br>
            <a:r>
              <a:rPr lang="en-US" sz="3100" dirty="0" smtClean="0">
                <a:latin typeface="Andalus" pitchFamily="18" charset="-78"/>
                <a:ea typeface="Batang" pitchFamily="18" charset="-127"/>
                <a:cs typeface="Andalus" pitchFamily="18" charset="-78"/>
              </a:rPr>
              <a:t>Healing  Group    </a:t>
            </a:r>
            <a:r>
              <a:rPr lang="ar-JO" sz="3100" dirty="0" smtClean="0">
                <a:latin typeface="Andalus" pitchFamily="18" charset="-78"/>
                <a:ea typeface="Batang" pitchFamily="18" charset="-127"/>
                <a:cs typeface="Andalus" pitchFamily="18" charset="-78"/>
              </a:rPr>
              <a:t>الفكره التي تحيا على نبض قلوبكم </a:t>
            </a:r>
            <a:endParaRPr lang="en-US" sz="31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b="1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pic>
        <p:nvPicPr>
          <p:cNvPr id="58370" name="Picture 2" descr="http://3.bp.blogspot.com/-SzBdH6phz7c/TchU5D7YVRI/AAAAAAAAcZU/8Uz5elaJndA/s1600/nurs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14290"/>
            <a:ext cx="4452950" cy="37107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Learning Domains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0" y="1676400"/>
            <a:ext cx="2133600" cy="4800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latin typeface="Constantia" pitchFamily="18" charset="0"/>
              </a:rPr>
              <a:t> Bloom</a:t>
            </a:r>
            <a:r>
              <a:rPr lang="en-US" sz="2800" dirty="0" smtClean="0">
                <a:latin typeface="Constantia" pitchFamily="18" charset="0"/>
              </a:rPr>
              <a:t> identified three domains or stages of learning: cognitive, psychomotor &amp; affective</a:t>
            </a:r>
            <a:endParaRPr lang="en-US" sz="2500" dirty="0" smtClean="0">
              <a:latin typeface="Constantia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US" sz="2400" dirty="0" smtClean="0">
              <a:latin typeface="Constantia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228600" y="1524000"/>
          <a:ext cx="8534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07687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Learning Theories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153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Constantia" pitchFamily="18" charset="0"/>
              </a:rPr>
              <a:t>		 </a:t>
            </a: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914400" y="1676400"/>
          <a:ext cx="70866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/>
          <a:lstStyle/>
          <a:p>
            <a:pPr algn="ctr"/>
            <a:r>
              <a:rPr lang="en-US" sz="3200" dirty="0" smtClean="0">
                <a:latin typeface="Constantia" pitchFamily="18" charset="0"/>
              </a:rPr>
              <a:t>Learning Theories: Behaviorism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10600" cy="5029200"/>
          </a:xfrm>
        </p:spPr>
        <p:txBody>
          <a:bodyPr/>
          <a:lstStyle/>
          <a:p>
            <a:r>
              <a:rPr lang="en-US" sz="2800" dirty="0" smtClean="0">
                <a:latin typeface="Constantia" pitchFamily="18" charset="0"/>
              </a:rPr>
              <a:t>Learning is based on the learner’s behavior and what is directly observable</a:t>
            </a:r>
          </a:p>
          <a:p>
            <a:r>
              <a:rPr lang="en-US" sz="2800" dirty="0" smtClean="0">
                <a:latin typeface="Constantia" pitchFamily="18" charset="0"/>
              </a:rPr>
              <a:t>Behaviorists observe a </a:t>
            </a:r>
            <a:r>
              <a:rPr lang="en-US" sz="2800" b="1" i="1" dirty="0" smtClean="0">
                <a:latin typeface="Constantia" pitchFamily="18" charset="0"/>
              </a:rPr>
              <a:t>response </a:t>
            </a:r>
            <a:r>
              <a:rPr lang="en-US" sz="2800" dirty="0" smtClean="0">
                <a:latin typeface="Constantia" pitchFamily="18" charset="0"/>
              </a:rPr>
              <a:t>(which is the effect of a stimulus) then manipulate the stimulus  to produce the intended change or change what happens after a response occurs [ Pavlov]</a:t>
            </a:r>
          </a:p>
          <a:p>
            <a:r>
              <a:rPr lang="en-US" sz="2800" b="1" i="1" dirty="0" smtClean="0">
                <a:latin typeface="Constantia" pitchFamily="18" charset="0"/>
              </a:rPr>
              <a:t>Positive reinforcement </a:t>
            </a:r>
            <a:r>
              <a:rPr lang="en-US" sz="2800" dirty="0" smtClean="0">
                <a:latin typeface="Constantia" pitchFamily="18" charset="0"/>
              </a:rPr>
              <a:t>increase the probability of a response</a:t>
            </a:r>
          </a:p>
          <a:p>
            <a:r>
              <a:rPr lang="en-US" sz="2800" dirty="0" smtClean="0">
                <a:latin typeface="Constantia" pitchFamily="18" charset="0"/>
              </a:rPr>
              <a:t>An individual can learn by copying/learning what he has observed which called </a:t>
            </a:r>
            <a:r>
              <a:rPr lang="en-US" sz="2800" b="1" i="1" dirty="0" smtClean="0">
                <a:latin typeface="Constantia" pitchFamily="18" charset="0"/>
              </a:rPr>
              <a:t>imitation and modeling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1900" dirty="0" smtClean="0">
              <a:latin typeface="Constantia" pitchFamily="18" charset="0"/>
            </a:endParaRPr>
          </a:p>
          <a:p>
            <a:endParaRPr lang="en-US" sz="2500" dirty="0" smtClean="0">
              <a:latin typeface="Constantia" pitchFamily="18" charset="0"/>
            </a:endParaRPr>
          </a:p>
          <a:p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r>
              <a:rPr lang="en-US" sz="2400" dirty="0" smtClean="0">
                <a:latin typeface="Constantia" pitchFamily="18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4008834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Learning Theories: Behaviorism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153400" cy="464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Constantia" pitchFamily="18" charset="0"/>
              </a:rPr>
              <a:t>Nurses applying </a:t>
            </a:r>
            <a:r>
              <a:rPr lang="en-US" sz="3200" dirty="0" err="1" smtClean="0">
                <a:latin typeface="Constantia" pitchFamily="18" charset="0"/>
              </a:rPr>
              <a:t>behavioristic</a:t>
            </a:r>
            <a:r>
              <a:rPr lang="en-US" sz="3200" dirty="0" smtClean="0">
                <a:latin typeface="Constantia" pitchFamily="18" charset="0"/>
              </a:rPr>
              <a:t> theory will</a:t>
            </a:r>
          </a:p>
          <a:p>
            <a:pPr fontAlgn="auto">
              <a:spcAft>
                <a:spcPts val="0"/>
              </a:spcAft>
              <a:defRPr/>
            </a:pPr>
            <a:endParaRPr lang="en-US" sz="3200" dirty="0" smtClean="0">
              <a:latin typeface="Constantia" pitchFamily="18" charset="0"/>
            </a:endParaRPr>
          </a:p>
          <a:p>
            <a:pPr marL="593725" lvl="2" indent="-319088" fontAlgn="auto">
              <a:spcBef>
                <a:spcPts val="700"/>
              </a:spcBef>
              <a:spcAft>
                <a:spcPts val="0"/>
              </a:spcAft>
              <a:buSzPct val="60000"/>
              <a:buFont typeface="Wingdings" pitchFamily="2" charset="2"/>
              <a:buChar char=""/>
              <a:defRPr/>
            </a:pPr>
            <a:r>
              <a:rPr lang="en-US" sz="2800" dirty="0" smtClean="0">
                <a:latin typeface="Constantia" pitchFamily="18" charset="0"/>
              </a:rPr>
              <a:t>Provide sufficient practice time, </a:t>
            </a:r>
            <a:r>
              <a:rPr lang="en-US" sz="2800" dirty="0" err="1" smtClean="0">
                <a:latin typeface="Constantia" pitchFamily="18" charset="0"/>
              </a:rPr>
              <a:t>redemonestration</a:t>
            </a:r>
            <a:r>
              <a:rPr lang="en-US" sz="2800" dirty="0" smtClean="0">
                <a:latin typeface="Constantia" pitchFamily="18" charset="0"/>
              </a:rPr>
              <a:t> </a:t>
            </a:r>
          </a:p>
          <a:p>
            <a:pPr marL="593725" lvl="2" indent="-319088" fontAlgn="auto">
              <a:spcBef>
                <a:spcPts val="700"/>
              </a:spcBef>
              <a:spcAft>
                <a:spcPts val="0"/>
              </a:spcAft>
              <a:buSzPct val="60000"/>
              <a:buFont typeface="Wingdings" pitchFamily="2" charset="2"/>
              <a:buChar char=""/>
              <a:defRPr/>
            </a:pPr>
            <a:r>
              <a:rPr lang="en-US" sz="2800" dirty="0" smtClean="0">
                <a:latin typeface="Constantia" pitchFamily="18" charset="0"/>
              </a:rPr>
              <a:t>Praise the learner for correct behaviors </a:t>
            </a:r>
          </a:p>
          <a:p>
            <a:pPr marL="593725" lvl="2" indent="-319088" fontAlgn="auto">
              <a:spcBef>
                <a:spcPts val="700"/>
              </a:spcBef>
              <a:spcAft>
                <a:spcPts val="0"/>
              </a:spcAft>
              <a:buSzPct val="60000"/>
              <a:buFont typeface="Wingdings" pitchFamily="2" charset="2"/>
              <a:buChar char=""/>
              <a:defRPr/>
            </a:pPr>
            <a:r>
              <a:rPr lang="en-US" sz="2800" dirty="0" smtClean="0">
                <a:latin typeface="Constantia" pitchFamily="18" charset="0"/>
              </a:rPr>
              <a:t>Provide opportunities for problem solving </a:t>
            </a:r>
          </a:p>
          <a:p>
            <a:pPr marL="593725" lvl="2" indent="-319088" fontAlgn="auto">
              <a:spcBef>
                <a:spcPts val="700"/>
              </a:spcBef>
              <a:spcAft>
                <a:spcPts val="0"/>
              </a:spcAft>
              <a:buSzPct val="60000"/>
              <a:buFont typeface="Wingdings" pitchFamily="2" charset="2"/>
              <a:buChar char=""/>
              <a:defRPr/>
            </a:pPr>
            <a:r>
              <a:rPr lang="en-US" sz="2800" dirty="0" smtClean="0">
                <a:latin typeface="Constantia" pitchFamily="18" charset="0"/>
              </a:rPr>
              <a:t>Provide role models </a:t>
            </a:r>
          </a:p>
          <a:p>
            <a:pPr marL="593725" lvl="2" indent="-319088" fontAlgn="auto">
              <a:spcBef>
                <a:spcPts val="700"/>
              </a:spcBef>
              <a:spcAft>
                <a:spcPts val="0"/>
              </a:spcAft>
              <a:buSzPct val="60000"/>
              <a:buFont typeface="Wingdings" pitchFamily="2" charset="2"/>
              <a:buChar char=""/>
              <a:defRPr/>
            </a:pPr>
            <a:r>
              <a:rPr lang="en-US" sz="2800" dirty="0" smtClean="0">
                <a:latin typeface="Constantia" pitchFamily="18" charset="0"/>
              </a:rPr>
              <a:t>Choose teaching strategies that avoid distraction.  </a:t>
            </a:r>
          </a:p>
          <a:p>
            <a:pPr marL="593725" lvl="2" indent="-319088" fontAlgn="auto">
              <a:spcBef>
                <a:spcPts val="700"/>
              </a:spcBef>
              <a:spcAft>
                <a:spcPts val="0"/>
              </a:spcAft>
              <a:buSzPct val="60000"/>
              <a:buNone/>
              <a:defRPr/>
            </a:pPr>
            <a:r>
              <a:rPr lang="en-US" sz="2400" dirty="0" smtClean="0">
                <a:latin typeface="Constantia" pitchFamily="18" charset="0"/>
              </a:rPr>
              <a:t>  </a:t>
            </a:r>
          </a:p>
          <a:p>
            <a:pPr fontAlgn="auto">
              <a:spcAft>
                <a:spcPts val="0"/>
              </a:spcAft>
              <a:defRPr/>
            </a:pPr>
            <a:endParaRPr lang="en-US" sz="28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9389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Learning Theories: Cognitivism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34400" cy="495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Constantia" pitchFamily="18" charset="0"/>
              </a:rPr>
              <a:t>Learning is a complex cognitive activity </a:t>
            </a:r>
          </a:p>
          <a:p>
            <a:pPr fontAlgn="auto">
              <a:spcAft>
                <a:spcPts val="0"/>
              </a:spcAft>
              <a:defRPr/>
            </a:pPr>
            <a:endParaRPr lang="en-US" sz="2800" dirty="0" smtClean="0">
              <a:latin typeface="Constantia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Constantia" pitchFamily="18" charset="0"/>
              </a:rPr>
              <a:t>Learning is a largely a mental or intellectual or thinking process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800" dirty="0" smtClean="0">
              <a:latin typeface="Constantia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Constantia" pitchFamily="18" charset="0"/>
              </a:rPr>
              <a:t>Cognitivists recognize the developmental level  and individual readiness of the learner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800" dirty="0" smtClean="0">
              <a:latin typeface="Constantia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Constantia" pitchFamily="18" charset="0"/>
              </a:rPr>
              <a:t> Acknowledge the learner’s motivation and environment</a:t>
            </a:r>
          </a:p>
          <a:p>
            <a:pPr lvl="1" fontAlgn="auto">
              <a:spcAft>
                <a:spcPts val="0"/>
              </a:spcAft>
              <a:buNone/>
              <a:defRPr/>
            </a:pPr>
            <a:endParaRPr lang="en-US" sz="2500" dirty="0">
              <a:latin typeface="Constantia" pitchFamily="18" charset="0"/>
            </a:endParaRPr>
          </a:p>
          <a:p>
            <a:pPr lvl="1"/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Constantia" pitchFamily="18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349389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Learning Theories: Cognitivism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34400" cy="495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Constantia" pitchFamily="18" charset="0"/>
              </a:rPr>
              <a:t>Perceptions are selectively chosen by the individual and personal characteristics have an impact on how cue is perceived</a:t>
            </a:r>
          </a:p>
          <a:p>
            <a:pPr fontAlgn="auto">
              <a:spcAft>
                <a:spcPts val="0"/>
              </a:spcAft>
              <a:defRPr/>
            </a:pPr>
            <a:endParaRPr lang="en-US" sz="2800" dirty="0" smtClean="0">
              <a:latin typeface="Constantia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Constantia" pitchFamily="18" charset="0"/>
              </a:rPr>
              <a:t>Cognitivists emphasize the importance of social, emotional and physical context in which learning occurs such as teacher-learner relationship</a:t>
            </a:r>
          </a:p>
          <a:p>
            <a:pPr fontAlgn="auto">
              <a:spcAft>
                <a:spcPts val="0"/>
              </a:spcAft>
              <a:defRPr/>
            </a:pPr>
            <a:endParaRPr lang="en-US" sz="2800" dirty="0" smtClean="0">
              <a:latin typeface="Constantia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Constantia" pitchFamily="18" charset="0"/>
              </a:rPr>
              <a:t>Major theorist: </a:t>
            </a:r>
            <a:r>
              <a:rPr lang="en-US" sz="2800" dirty="0" err="1" smtClean="0">
                <a:latin typeface="Constantia" pitchFamily="18" charset="0"/>
              </a:rPr>
              <a:t>Paiget</a:t>
            </a:r>
            <a:r>
              <a:rPr lang="en-US" sz="2800" dirty="0" smtClean="0">
                <a:latin typeface="Constantia" pitchFamily="18" charset="0"/>
              </a:rPr>
              <a:t>, </a:t>
            </a:r>
            <a:r>
              <a:rPr lang="en-US" sz="2800" dirty="0" err="1" smtClean="0">
                <a:latin typeface="Constantia" pitchFamily="18" charset="0"/>
              </a:rPr>
              <a:t>Lwein</a:t>
            </a:r>
            <a:r>
              <a:rPr lang="en-US" sz="2800" dirty="0" smtClean="0">
                <a:latin typeface="Constantia" pitchFamily="18" charset="0"/>
              </a:rPr>
              <a:t> &amp; Bloom </a:t>
            </a:r>
          </a:p>
          <a:p>
            <a:pPr fontAlgn="auto">
              <a:spcAft>
                <a:spcPts val="0"/>
              </a:spcAft>
              <a:defRPr/>
            </a:pPr>
            <a:endParaRPr lang="en-US" sz="2800" dirty="0" smtClean="0">
              <a:latin typeface="Constantia" pitchFamily="18" charset="0"/>
            </a:endParaRPr>
          </a:p>
          <a:p>
            <a:pPr lvl="1" fontAlgn="auto">
              <a:spcAft>
                <a:spcPts val="0"/>
              </a:spcAft>
              <a:defRPr/>
            </a:pPr>
            <a:endParaRPr lang="en-US" sz="2500" dirty="0">
              <a:latin typeface="Constantia" pitchFamily="18" charset="0"/>
            </a:endParaRPr>
          </a:p>
          <a:p>
            <a:pPr lvl="1"/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Constantia" pitchFamily="18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349389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Learning Theories: Cognitivism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763000" cy="502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Constantia" pitchFamily="18" charset="0"/>
              </a:rPr>
              <a:t>Nurses applying cognitive theory will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 provide a </a:t>
            </a:r>
            <a:r>
              <a:rPr lang="en-US" sz="2500" b="1" i="1" dirty="0" smtClean="0">
                <a:latin typeface="Constantia" pitchFamily="18" charset="0"/>
              </a:rPr>
              <a:t>social, emotional and physical </a:t>
            </a:r>
            <a:r>
              <a:rPr lang="en-US" sz="2500" dirty="0" smtClean="0">
                <a:latin typeface="Constantia" pitchFamily="18" charset="0"/>
              </a:rPr>
              <a:t>environment conductive to learning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Encourage a </a:t>
            </a:r>
            <a:r>
              <a:rPr lang="en-US" sz="2500" b="1" i="1" dirty="0" smtClean="0">
                <a:latin typeface="Constantia" pitchFamily="18" charset="0"/>
              </a:rPr>
              <a:t>positive</a:t>
            </a:r>
            <a:r>
              <a:rPr lang="en-US" sz="2500" dirty="0" smtClean="0">
                <a:latin typeface="Constantia" pitchFamily="18" charset="0"/>
              </a:rPr>
              <a:t> teacher-learner relationship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Select </a:t>
            </a:r>
            <a:r>
              <a:rPr lang="en-US" sz="2500" b="1" i="1" dirty="0" smtClean="0">
                <a:latin typeface="Constantia" pitchFamily="18" charset="0"/>
              </a:rPr>
              <a:t>multisensory</a:t>
            </a:r>
            <a:r>
              <a:rPr lang="en-US" sz="2500" dirty="0" smtClean="0">
                <a:latin typeface="Constantia" pitchFamily="18" charset="0"/>
              </a:rPr>
              <a:t> teaching strategies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Recognize that </a:t>
            </a:r>
            <a:r>
              <a:rPr lang="en-US" sz="2500" b="1" i="1" dirty="0" smtClean="0">
                <a:latin typeface="Constantia" pitchFamily="18" charset="0"/>
              </a:rPr>
              <a:t>personal characteristics </a:t>
            </a:r>
            <a:r>
              <a:rPr lang="en-US" sz="2500" dirty="0" smtClean="0">
                <a:latin typeface="Constantia" pitchFamily="18" charset="0"/>
              </a:rPr>
              <a:t>have an impact on how cues are perceived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Assess a person’s </a:t>
            </a:r>
            <a:r>
              <a:rPr lang="en-US" sz="2500" b="1" i="1" dirty="0" smtClean="0">
                <a:latin typeface="Constantia" pitchFamily="18" charset="0"/>
              </a:rPr>
              <a:t>developmental</a:t>
            </a:r>
            <a:r>
              <a:rPr lang="en-US" sz="2500" dirty="0" smtClean="0">
                <a:latin typeface="Constantia" pitchFamily="18" charset="0"/>
              </a:rPr>
              <a:t> and individual  </a:t>
            </a:r>
            <a:r>
              <a:rPr lang="en-US" sz="2500" b="1" i="1" dirty="0" smtClean="0">
                <a:latin typeface="Constantia" pitchFamily="18" charset="0"/>
              </a:rPr>
              <a:t>readiness</a:t>
            </a:r>
            <a:r>
              <a:rPr lang="en-US" sz="2500" dirty="0" smtClean="0">
                <a:latin typeface="Constantia" pitchFamily="18" charset="0"/>
              </a:rPr>
              <a:t> to learn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Select behavioral objectives and teaching strategies that </a:t>
            </a:r>
            <a:r>
              <a:rPr lang="en-US" sz="2500" b="1" i="1" dirty="0" smtClean="0">
                <a:latin typeface="Constantia" pitchFamily="18" charset="0"/>
              </a:rPr>
              <a:t>encompass the three learning domains </a:t>
            </a:r>
            <a:r>
              <a:rPr lang="en-US" sz="2500" dirty="0" smtClean="0">
                <a:latin typeface="Constantia" pitchFamily="18" charset="0"/>
              </a:rPr>
              <a:t>(cognitive , affective and psychomotor domains) </a:t>
            </a:r>
            <a:endParaRPr lang="en-US" sz="18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Learning Theories: Humanism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763000" cy="5029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onstantia" pitchFamily="18" charset="0"/>
              </a:rPr>
              <a:t>Focuses on both cognitive and affective domain. </a:t>
            </a:r>
          </a:p>
          <a:p>
            <a:pPr eaLnBrk="1" hangingPunct="1"/>
            <a:r>
              <a:rPr lang="en-US" sz="2800" dirty="0" smtClean="0">
                <a:latin typeface="Constantia" pitchFamily="18" charset="0"/>
              </a:rPr>
              <a:t>Learning is self- motivated, self –initiated, and self evaluated.</a:t>
            </a:r>
          </a:p>
          <a:p>
            <a:pPr eaLnBrk="1" hangingPunct="1"/>
            <a:r>
              <a:rPr lang="en-US" sz="2800" dirty="0" smtClean="0">
                <a:latin typeface="Constantia" pitchFamily="18" charset="0"/>
              </a:rPr>
              <a:t>Each individual is viewed as a unique composite of biological, psychological, social, cultural, and spiritual factors.  </a:t>
            </a:r>
          </a:p>
          <a:p>
            <a:r>
              <a:rPr lang="en-US" sz="2800" dirty="0" smtClean="0">
                <a:latin typeface="Constantia" pitchFamily="18" charset="0"/>
              </a:rPr>
              <a:t>Autonomy &amp; self-determination are important, the learner identify the learning needs and takes the </a:t>
            </a:r>
            <a:r>
              <a:rPr lang="en-US" sz="2800" b="1" i="1" dirty="0" smtClean="0">
                <a:latin typeface="Constantia" pitchFamily="18" charset="0"/>
              </a:rPr>
              <a:t>initiative</a:t>
            </a:r>
            <a:r>
              <a:rPr lang="en-US" sz="2800" dirty="0" smtClean="0">
                <a:latin typeface="Constantia" pitchFamily="18" charset="0"/>
              </a:rPr>
              <a:t> to meet these needs.</a:t>
            </a:r>
          </a:p>
          <a:p>
            <a:r>
              <a:rPr lang="en-US" sz="2800" dirty="0" smtClean="0">
                <a:latin typeface="Constantia" pitchFamily="18" charset="0"/>
              </a:rPr>
              <a:t>Learner is an active participants and takes responsibility for meeting learning needs</a:t>
            </a:r>
          </a:p>
          <a:p>
            <a:pPr eaLnBrk="1" hangingPunct="1"/>
            <a:r>
              <a:rPr lang="en-US" sz="2800" dirty="0" smtClean="0">
                <a:latin typeface="Constantia" pitchFamily="18" charset="0"/>
              </a:rPr>
              <a:t>  </a:t>
            </a:r>
          </a:p>
          <a:p>
            <a:pPr lvl="2"/>
            <a:endParaRPr lang="en-US" sz="1500" dirty="0" smtClean="0">
              <a:latin typeface="Constantia" pitchFamily="18" charset="0"/>
            </a:endParaRPr>
          </a:p>
          <a:p>
            <a:endParaRPr lang="en-US" sz="15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 </a:t>
            </a:r>
            <a:br>
              <a:rPr lang="en-US" dirty="0" smtClean="0">
                <a:latin typeface="Constantia" pitchFamily="18" charset="0"/>
              </a:rPr>
            </a:br>
            <a:r>
              <a:rPr lang="en-US" sz="3600" dirty="0" smtClean="0">
                <a:latin typeface="Constantia" pitchFamily="18" charset="0"/>
              </a:rPr>
              <a:t> </a:t>
            </a:r>
            <a:r>
              <a:rPr lang="en-US" dirty="0" smtClean="0">
                <a:latin typeface="Constantia" pitchFamily="18" charset="0"/>
              </a:rPr>
              <a:t>Learning Theories: Humanism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763000" cy="5029200"/>
          </a:xfrm>
        </p:spPr>
        <p:txBody>
          <a:bodyPr/>
          <a:lstStyle/>
          <a:p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3200" dirty="0" smtClean="0">
                <a:latin typeface="Constantia" pitchFamily="18" charset="0"/>
              </a:rPr>
              <a:t>Nurses applying humanistic theory will</a:t>
            </a:r>
          </a:p>
          <a:p>
            <a:endParaRPr lang="en-US" sz="3200" dirty="0" smtClean="0">
              <a:latin typeface="Constantia" pitchFamily="18" charset="0"/>
            </a:endParaRPr>
          </a:p>
          <a:p>
            <a:pPr lvl="1" eaLnBrk="1" hangingPunct="1">
              <a:defRPr/>
            </a:pPr>
            <a:r>
              <a:rPr lang="en-US" sz="2800" dirty="0" smtClean="0">
                <a:latin typeface="Constantia" pitchFamily="18" charset="0"/>
              </a:rPr>
              <a:t>Convey empathy in the nurse-client relationship</a:t>
            </a:r>
          </a:p>
          <a:p>
            <a:pPr lvl="1" eaLnBrk="1" hangingPunct="1">
              <a:defRPr/>
            </a:pPr>
            <a:r>
              <a:rPr lang="en-US" sz="2800" dirty="0" smtClean="0">
                <a:latin typeface="Constantia" pitchFamily="18" charset="0"/>
              </a:rPr>
              <a:t>Encourage learner to establish goals and promote self-directed learning </a:t>
            </a:r>
          </a:p>
          <a:p>
            <a:pPr lvl="1">
              <a:defRPr/>
            </a:pPr>
            <a:r>
              <a:rPr lang="en-US" sz="2800" dirty="0" smtClean="0">
                <a:latin typeface="Constantia" pitchFamily="18" charset="0"/>
              </a:rPr>
              <a:t>Encourage active learning, the nurse is a facilitator for the learner </a:t>
            </a:r>
          </a:p>
          <a:p>
            <a:pPr lvl="1" eaLnBrk="1" hangingPunct="1">
              <a:defRPr/>
            </a:pPr>
            <a:r>
              <a:rPr lang="en-US" sz="2800" dirty="0" smtClean="0">
                <a:latin typeface="Constantia" pitchFamily="18" charset="0"/>
              </a:rPr>
              <a:t>Expose the learner to new relevant information and ask appropriate questions to encourage learner to answer.  </a:t>
            </a:r>
          </a:p>
          <a:p>
            <a:endParaRPr lang="en-US" sz="15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8392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 </a:t>
            </a:r>
            <a:br>
              <a:rPr lang="en-US" dirty="0" smtClean="0">
                <a:latin typeface="Constantia" pitchFamily="18" charset="0"/>
              </a:rPr>
            </a:br>
            <a:r>
              <a:rPr lang="en-US" dirty="0" smtClean="0">
                <a:latin typeface="Constantia" pitchFamily="18" charset="0"/>
              </a:rPr>
              <a:t>Factors Affecting Learning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763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>
                <a:latin typeface="Constantia" pitchFamily="18" charset="0"/>
              </a:rPr>
              <a:t> </a:t>
            </a:r>
            <a:endParaRPr lang="en-US" sz="2500" dirty="0">
              <a:latin typeface="Constanti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Constantia" pitchFamily="18" charset="0"/>
              </a:rPr>
              <a:t> </a:t>
            </a:r>
            <a:endParaRPr lang="en-US" sz="2500" dirty="0">
              <a:latin typeface="Constantia" pitchFamily="18" charset="0"/>
            </a:endParaRPr>
          </a:p>
          <a:p>
            <a:pPr>
              <a:lnSpc>
                <a:spcPct val="90000"/>
              </a:lnSpc>
            </a:pPr>
            <a:endParaRPr lang="en-US" sz="2500" dirty="0">
              <a:latin typeface="Constantia" pitchFamily="18" charset="0"/>
            </a:endParaRPr>
          </a:p>
          <a:p>
            <a:endParaRPr lang="en-US" sz="15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304800" y="1524000"/>
          <a:ext cx="7848600" cy="264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304800" y="4241800"/>
          <a:ext cx="8001000" cy="261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3919518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US" sz="3600" dirty="0" smtClean="0">
                <a:latin typeface="Constantia" pitchFamily="18" charset="0"/>
              </a:rPr>
              <a:t>Teaching &amp; Learning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4953000"/>
          </a:xfrm>
        </p:spPr>
        <p:txBody>
          <a:bodyPr>
            <a:normAutofit/>
          </a:bodyPr>
          <a:lstStyle/>
          <a:p>
            <a:pPr marL="319405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3500" dirty="0" smtClean="0">
                <a:latin typeface="Constantia" pitchFamily="18" charset="0"/>
              </a:rPr>
              <a:t>Objectives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800" dirty="0" smtClean="0">
                <a:latin typeface="Constantia" pitchFamily="18" charset="0"/>
              </a:rPr>
              <a:t>Describe the importance of teaching role of the nurse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800" dirty="0" smtClean="0">
                <a:latin typeface="Constantia" pitchFamily="18" charset="0"/>
              </a:rPr>
              <a:t>Compare </a:t>
            </a:r>
            <a:r>
              <a:rPr lang="en-US" sz="2800" dirty="0" err="1" smtClean="0">
                <a:latin typeface="Constantia" pitchFamily="18" charset="0"/>
              </a:rPr>
              <a:t>andragogy</a:t>
            </a:r>
            <a:r>
              <a:rPr lang="en-US" sz="2800" dirty="0" smtClean="0">
                <a:latin typeface="Constantia" pitchFamily="18" charset="0"/>
              </a:rPr>
              <a:t>, pedagogy, and </a:t>
            </a:r>
            <a:r>
              <a:rPr lang="en-US" sz="2800" dirty="0" err="1" smtClean="0">
                <a:latin typeface="Constantia" pitchFamily="18" charset="0"/>
              </a:rPr>
              <a:t>geragogy</a:t>
            </a:r>
            <a:r>
              <a:rPr lang="en-US" sz="2800" dirty="0" smtClean="0">
                <a:latin typeface="Constantia" pitchFamily="18" charset="0"/>
              </a:rPr>
              <a:t>.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800" dirty="0" smtClean="0">
                <a:latin typeface="Constantia" pitchFamily="18" charset="0"/>
              </a:rPr>
              <a:t>Discuss factors that affect learning throughout the life span.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800" dirty="0" smtClean="0">
                <a:latin typeface="Constantia" pitchFamily="18" charset="0"/>
              </a:rPr>
              <a:t>Explain the three domains of learning.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800" dirty="0" smtClean="0">
                <a:latin typeface="Constantia" pitchFamily="18" charset="0"/>
              </a:rPr>
              <a:t>Describe guidelines for effective teaching.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800" dirty="0" smtClean="0">
                <a:latin typeface="Constantia" pitchFamily="18" charset="0"/>
              </a:rPr>
              <a:t>Describe barriers to effective teaching</a:t>
            </a:r>
          </a:p>
          <a:p>
            <a:pPr lvl="1"/>
            <a:endParaRPr lang="en-US" dirty="0" smtClean="0">
              <a:latin typeface="Constantia" pitchFamily="18" charset="0"/>
            </a:endParaRPr>
          </a:p>
          <a:p>
            <a:pPr lvl="1"/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>
              <a:latin typeface="Constantia" pitchFamily="18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8392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 </a:t>
            </a:r>
            <a:br>
              <a:rPr lang="en-US" dirty="0" smtClean="0">
                <a:latin typeface="Constantia" pitchFamily="18" charset="0"/>
              </a:rPr>
            </a:br>
            <a:r>
              <a:rPr lang="en-US" dirty="0" smtClean="0">
                <a:latin typeface="Constantia" pitchFamily="18" charset="0"/>
              </a:rPr>
              <a:t>Factors Affecting Learning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763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>
                <a:latin typeface="Constantia" pitchFamily="18" charset="0"/>
              </a:rPr>
              <a:t> </a:t>
            </a:r>
            <a:endParaRPr lang="en-US" sz="2500" dirty="0">
              <a:latin typeface="Constanti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Constantia" pitchFamily="18" charset="0"/>
              </a:rPr>
              <a:t> </a:t>
            </a:r>
            <a:endParaRPr lang="en-US" sz="2500" dirty="0">
              <a:latin typeface="Constantia" pitchFamily="18" charset="0"/>
            </a:endParaRPr>
          </a:p>
          <a:p>
            <a:pPr>
              <a:lnSpc>
                <a:spcPct val="90000"/>
              </a:lnSpc>
            </a:pPr>
            <a:endParaRPr lang="en-US" sz="2500" dirty="0">
              <a:latin typeface="Constantia" pitchFamily="18" charset="0"/>
            </a:endParaRPr>
          </a:p>
          <a:p>
            <a:endParaRPr lang="en-US" sz="15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1426018158"/>
              </p:ext>
            </p:extLst>
          </p:nvPr>
        </p:nvGraphicFramePr>
        <p:xfrm>
          <a:off x="304800" y="1524000"/>
          <a:ext cx="7848600" cy="264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304800" y="4241800"/>
          <a:ext cx="8001000" cy="261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3919518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8392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 </a:t>
            </a:r>
            <a:br>
              <a:rPr lang="en-US" dirty="0" smtClean="0">
                <a:latin typeface="Constantia" pitchFamily="18" charset="0"/>
              </a:rPr>
            </a:br>
            <a:r>
              <a:rPr lang="en-US" dirty="0" smtClean="0">
                <a:latin typeface="Constantia" pitchFamily="18" charset="0"/>
              </a:rPr>
              <a:t>Factors Affecting Learning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763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>
                <a:latin typeface="Constantia" pitchFamily="18" charset="0"/>
              </a:rPr>
              <a:t> </a:t>
            </a:r>
            <a:endParaRPr lang="en-US" sz="2500" dirty="0">
              <a:latin typeface="Constanti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Constantia" pitchFamily="18" charset="0"/>
              </a:rPr>
              <a:t> </a:t>
            </a:r>
            <a:endParaRPr lang="en-US" sz="2500" dirty="0">
              <a:latin typeface="Constantia" pitchFamily="18" charset="0"/>
            </a:endParaRPr>
          </a:p>
          <a:p>
            <a:pPr>
              <a:lnSpc>
                <a:spcPct val="90000"/>
              </a:lnSpc>
            </a:pPr>
            <a:endParaRPr lang="en-US" sz="2500" dirty="0">
              <a:latin typeface="Constantia" pitchFamily="18" charset="0"/>
            </a:endParaRPr>
          </a:p>
          <a:p>
            <a:endParaRPr lang="en-US" sz="15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304800" y="1524000"/>
          <a:ext cx="8534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919518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 </a:t>
            </a:r>
            <a:br>
              <a:rPr lang="en-US" dirty="0" smtClean="0">
                <a:latin typeface="Constantia" pitchFamily="18" charset="0"/>
              </a:rPr>
            </a:br>
            <a:r>
              <a:rPr lang="en-US" sz="4000" dirty="0" smtClean="0">
                <a:latin typeface="Constantia" pitchFamily="18" charset="0"/>
              </a:rPr>
              <a:t>Barriers to Learning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7630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Constantia" pitchFamily="18" charset="0"/>
              </a:rPr>
              <a:t>Acute illness , Pain  &amp; Prognosis: client can be preoccupied with illness and unable to concentrate on new information (defer).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Constantia" pitchFamily="18" charset="0"/>
              </a:rPr>
              <a:t>Biorhythms: mental and physical performance have a circadian rhythm (time suit client).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Constantia" pitchFamily="18" charset="0"/>
              </a:rPr>
              <a:t>Emotion: fear, anxiety and anger (deal with emotions first)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Constantia" pitchFamily="18" charset="0"/>
              </a:rPr>
              <a:t>Language (interpreter)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Constantia" pitchFamily="18" charset="0"/>
              </a:rPr>
              <a:t>Age: cognitive development, sensory, motor control and attention span is different in different ages (adjust teaching methods to clients age and developmental level) 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Constantia" pitchFamily="18" charset="0"/>
              </a:rPr>
              <a:t>Culture/religion (culturally appropriate teaching)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Constantia" pitchFamily="18" charset="0"/>
              </a:rPr>
              <a:t>Physical disability (appropriate to learner’s physical abilities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Constantia" pitchFamily="18" charset="0"/>
              </a:rPr>
              <a:t>Mental disability (teach client’s caregiver)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sz="3200" dirty="0" smtClean="0">
                <a:solidFill>
                  <a:schemeClr val="folHlink"/>
                </a:solidFill>
              </a:rPr>
              <a:t> </a:t>
            </a:r>
          </a:p>
          <a:p>
            <a:pPr marL="393700" lvl="2" indent="0">
              <a:lnSpc>
                <a:spcPct val="90000"/>
              </a:lnSpc>
              <a:buNone/>
            </a:pPr>
            <a:endParaRPr lang="en-US" sz="2200" dirty="0" smtClean="0">
              <a:latin typeface="Constantia" pitchFamily="18" charset="0"/>
            </a:endParaRPr>
          </a:p>
          <a:p>
            <a:pPr marL="622300" lvl="2">
              <a:lnSpc>
                <a:spcPct val="90000"/>
              </a:lnSpc>
            </a:pPr>
            <a:endParaRPr lang="en-US" dirty="0">
              <a:solidFill>
                <a:srgbClr val="320E04"/>
              </a:solidFill>
            </a:endParaRPr>
          </a:p>
          <a:p>
            <a:pPr marL="347663" lvl="1">
              <a:lnSpc>
                <a:spcPct val="90000"/>
              </a:lnSpc>
            </a:pPr>
            <a:endParaRPr lang="en-US" sz="2500" dirty="0">
              <a:latin typeface="Constantia" pitchFamily="18" charset="0"/>
            </a:endParaRPr>
          </a:p>
          <a:p>
            <a:endParaRPr lang="en-US" sz="15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386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 </a:t>
            </a:r>
            <a:br>
              <a:rPr lang="en-US" dirty="0" smtClean="0">
                <a:latin typeface="Constantia" pitchFamily="18" charset="0"/>
              </a:rPr>
            </a:br>
            <a:r>
              <a:rPr lang="en-US" sz="4000" dirty="0" smtClean="0">
                <a:latin typeface="Constantia" pitchFamily="18" charset="0"/>
              </a:rPr>
              <a:t>The Internet &amp; Health Information (e-health)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763000" cy="5181600"/>
          </a:xfrm>
        </p:spPr>
        <p:txBody>
          <a:bodyPr/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>
                <a:latin typeface="Constantia" pitchFamily="18" charset="0"/>
              </a:rPr>
              <a:t>The internet in an important source of health information for many people around the globe. </a:t>
            </a:r>
            <a:r>
              <a:rPr lang="en-GB" sz="2400" dirty="0" smtClean="0">
                <a:latin typeface="Constantia" pitchFamily="18" charset="0"/>
              </a:rPr>
              <a:t>Nurses need to know and integrate this technology into the teaching plans for their client.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2400" dirty="0" smtClean="0">
              <a:latin typeface="Constantia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>
                <a:latin typeface="Constantia" pitchFamily="18" charset="0"/>
              </a:rPr>
              <a:t>E- health refers to health information, services, and products via the internet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2400" dirty="0" smtClean="0">
              <a:latin typeface="Constantia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>
                <a:latin typeface="Constantia" pitchFamily="18" charset="0"/>
              </a:rPr>
              <a:t>Although people can access a huge amount of information through the internet health care provider such as nurses remain the vital source of health information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2400" dirty="0" smtClean="0">
              <a:latin typeface="Constantia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>
                <a:latin typeface="Constantia" pitchFamily="18" charset="0"/>
              </a:rPr>
              <a:t>Poor people and lower education and from rural areas may not have computer or net at home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2400" dirty="0" smtClean="0">
              <a:latin typeface="Constantia" pitchFamily="18" charset="0"/>
            </a:endParaRP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en-US" sz="2400" dirty="0" smtClean="0">
              <a:latin typeface="Constantia" pitchFamily="18" charset="0"/>
            </a:endParaRP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sz="3200" dirty="0" smtClean="0">
                <a:solidFill>
                  <a:schemeClr val="folHlink"/>
                </a:solidFill>
              </a:rPr>
              <a:t> </a:t>
            </a:r>
          </a:p>
          <a:p>
            <a:pPr marL="393700" lvl="2" indent="0">
              <a:lnSpc>
                <a:spcPct val="90000"/>
              </a:lnSpc>
              <a:buNone/>
            </a:pPr>
            <a:endParaRPr lang="en-US" sz="2200" dirty="0" smtClean="0">
              <a:latin typeface="Constantia" pitchFamily="18" charset="0"/>
            </a:endParaRPr>
          </a:p>
          <a:p>
            <a:pPr marL="622300" lvl="2">
              <a:lnSpc>
                <a:spcPct val="90000"/>
              </a:lnSpc>
            </a:pPr>
            <a:endParaRPr lang="en-US" dirty="0">
              <a:solidFill>
                <a:srgbClr val="320E04"/>
              </a:solidFill>
            </a:endParaRPr>
          </a:p>
          <a:p>
            <a:pPr marL="347663" lvl="1">
              <a:lnSpc>
                <a:spcPct val="90000"/>
              </a:lnSpc>
            </a:pPr>
            <a:endParaRPr lang="en-US" sz="2500" dirty="0">
              <a:latin typeface="Constantia" pitchFamily="18" charset="0"/>
            </a:endParaRPr>
          </a:p>
          <a:p>
            <a:endParaRPr lang="en-US" sz="15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386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 </a:t>
            </a:r>
            <a:br>
              <a:rPr lang="en-US" dirty="0" smtClean="0">
                <a:latin typeface="Constantia" pitchFamily="18" charset="0"/>
              </a:rPr>
            </a:br>
            <a:r>
              <a:rPr lang="en-US" sz="4000" dirty="0" smtClean="0">
                <a:latin typeface="Constantia" pitchFamily="18" charset="0"/>
              </a:rPr>
              <a:t>Teaching Strategies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763000" cy="5181600"/>
          </a:xfrm>
        </p:spPr>
        <p:txBody>
          <a:bodyPr/>
          <a:lstStyle/>
          <a:p>
            <a:pPr marL="347663" lvl="1" eaLnBrk="1" hangingPunct="1">
              <a:lnSpc>
                <a:spcPct val="90000"/>
              </a:lnSpc>
            </a:pPr>
            <a:r>
              <a:rPr lang="en-US" sz="2500" dirty="0" smtClean="0">
                <a:latin typeface="Constantia" pitchFamily="18" charset="0"/>
              </a:rPr>
              <a:t> </a:t>
            </a:r>
            <a:endParaRPr lang="en-US" sz="2500" dirty="0">
              <a:latin typeface="Constantia" pitchFamily="18" charset="0"/>
            </a:endParaRPr>
          </a:p>
          <a:p>
            <a:pPr marL="622300" lvl="2">
              <a:lnSpc>
                <a:spcPct val="90000"/>
              </a:lnSpc>
            </a:pPr>
            <a:endParaRPr lang="en-US" dirty="0">
              <a:solidFill>
                <a:srgbClr val="320E04"/>
              </a:solidFill>
            </a:endParaRPr>
          </a:p>
          <a:p>
            <a:pPr marL="347663" lvl="1">
              <a:lnSpc>
                <a:spcPct val="90000"/>
              </a:lnSpc>
            </a:pPr>
            <a:endParaRPr lang="en-US" sz="2500" dirty="0">
              <a:latin typeface="Constantia" pitchFamily="18" charset="0"/>
            </a:endParaRPr>
          </a:p>
          <a:p>
            <a:endParaRPr lang="en-US" sz="15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600200"/>
          <a:ext cx="86868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7461"/>
                <a:gridCol w="27893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tantia" pitchFamily="18" charset="0"/>
                        </a:rPr>
                        <a:t> Strategy</a:t>
                      </a:r>
                      <a:endParaRPr lang="en-US" sz="24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nstantia" pitchFamily="18" charset="0"/>
                        </a:rPr>
                        <a:t>Type</a:t>
                      </a:r>
                      <a:r>
                        <a:rPr lang="en-US" sz="2400" baseline="0" dirty="0" smtClean="0">
                          <a:latin typeface="Constantia" pitchFamily="18" charset="0"/>
                        </a:rPr>
                        <a:t> of learning</a:t>
                      </a:r>
                      <a:endParaRPr lang="en-US" sz="24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nstantia" pitchFamily="18" charset="0"/>
                        </a:rPr>
                        <a:t>Explanation/description &amp; Answering questions</a:t>
                      </a:r>
                    </a:p>
                    <a:p>
                      <a:r>
                        <a:rPr lang="en-US" sz="2000" dirty="0" smtClean="0">
                          <a:latin typeface="Constantia" pitchFamily="18" charset="0"/>
                        </a:rPr>
                        <a:t>Discovery (problem solving)</a:t>
                      </a:r>
                    </a:p>
                    <a:p>
                      <a:r>
                        <a:rPr lang="en-US" sz="2000" dirty="0" smtClean="0">
                          <a:latin typeface="Constantia" pitchFamily="18" charset="0"/>
                        </a:rPr>
                        <a:t>Printed</a:t>
                      </a:r>
                      <a:r>
                        <a:rPr lang="en-US" sz="2000" baseline="0" dirty="0" smtClean="0">
                          <a:latin typeface="Constantia" pitchFamily="18" charset="0"/>
                        </a:rPr>
                        <a:t> audiovisual material &amp; </a:t>
                      </a:r>
                      <a:r>
                        <a:rPr lang="en-US" sz="2000" dirty="0" smtClean="0">
                          <a:latin typeface="Constantia" pitchFamily="18" charset="0"/>
                        </a:rPr>
                        <a:t>Computer learning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latin typeface="Constantia" pitchFamily="18" charset="0"/>
                        </a:rPr>
                        <a:t>Role playing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nstantia" pitchFamily="18" charset="0"/>
                        </a:rPr>
                        <a:t>Cognitive</a:t>
                      </a:r>
                    </a:p>
                    <a:p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Constantia" pitchFamily="18" charset="0"/>
                        </a:rPr>
                        <a:t>Demonstration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Constantia" pitchFamily="18" charset="0"/>
                        </a:rPr>
                        <a:t>Practice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Constantia" pitchFamily="18" charset="0"/>
                        </a:rPr>
                        <a:t>Modeling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Constantia" pitchFamily="18" charset="0"/>
                        </a:rPr>
                        <a:t>Computer learning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  <a:latin typeface="Constantia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Constantia" pitchFamily="18" charset="0"/>
                        </a:rPr>
                        <a:t>Psychomotor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  <a:latin typeface="Constantia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nstantia" pitchFamily="18" charset="0"/>
                        </a:rPr>
                        <a:t>One-to one/group discussion</a:t>
                      </a:r>
                    </a:p>
                    <a:p>
                      <a:r>
                        <a:rPr lang="en-US" sz="2000" dirty="0" smtClean="0">
                          <a:latin typeface="Constantia" pitchFamily="18" charset="0"/>
                        </a:rPr>
                        <a:t>Discovery (problem solving)</a:t>
                      </a:r>
                    </a:p>
                    <a:p>
                      <a:r>
                        <a:rPr lang="en-US" sz="2000" dirty="0" smtClean="0">
                          <a:latin typeface="Constantia" pitchFamily="18" charset="0"/>
                        </a:rPr>
                        <a:t>Role playing &amp; Modeling</a:t>
                      </a:r>
                    </a:p>
                    <a:p>
                      <a:r>
                        <a:rPr lang="en-US" sz="2000" dirty="0" smtClean="0">
                          <a:latin typeface="Constantia" pitchFamily="18" charset="0"/>
                        </a:rPr>
                        <a:t>Computer learning</a:t>
                      </a:r>
                    </a:p>
                    <a:p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nstantia" pitchFamily="18" charset="0"/>
                        </a:rPr>
                        <a:t>Affective</a:t>
                      </a:r>
                      <a:endParaRPr lang="en-US" sz="20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9949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 </a:t>
            </a:r>
            <a:br>
              <a:rPr lang="en-US" dirty="0" smtClean="0">
                <a:latin typeface="Constantia" pitchFamily="18" charset="0"/>
              </a:rPr>
            </a:br>
            <a:r>
              <a:rPr lang="en-US" sz="4000" dirty="0" smtClean="0">
                <a:latin typeface="Constantia" pitchFamily="18" charset="0"/>
              </a:rPr>
              <a:t>Nursing Management: assessment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763000" cy="51816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3500" dirty="0" smtClean="0">
                <a:latin typeface="Constantia" pitchFamily="18" charset="0"/>
              </a:rPr>
              <a:t> </a:t>
            </a:r>
            <a:r>
              <a:rPr lang="en-US" sz="2800" dirty="0" smtClean="0">
                <a:latin typeface="Constantia" pitchFamily="18" charset="0"/>
              </a:rPr>
              <a:t>Nursing history: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800" dirty="0" smtClean="0">
                <a:latin typeface="Constantia" pitchFamily="18" charset="0"/>
              </a:rPr>
              <a:t>age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800" dirty="0" smtClean="0">
                <a:latin typeface="Constantia" pitchFamily="18" charset="0"/>
              </a:rPr>
              <a:t>client understanding and perception of their health problem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800" dirty="0" smtClean="0">
                <a:latin typeface="Constantia" pitchFamily="18" charset="0"/>
              </a:rPr>
              <a:t>Health beliefs and practices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800" dirty="0" smtClean="0">
                <a:latin typeface="Constantia" pitchFamily="18" charset="0"/>
              </a:rPr>
              <a:t>cultural factors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800" dirty="0" smtClean="0">
                <a:latin typeface="Constantia" pitchFamily="18" charset="0"/>
              </a:rPr>
              <a:t>economic factors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800" dirty="0" smtClean="0">
                <a:latin typeface="Constantia" pitchFamily="18" charset="0"/>
              </a:rPr>
              <a:t>learning style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800" dirty="0" smtClean="0">
                <a:latin typeface="Constantia" pitchFamily="18" charset="0"/>
              </a:rPr>
              <a:t>client support system</a:t>
            </a:r>
          </a:p>
          <a:p>
            <a:pPr marL="990600" lvl="1" indent="-533400">
              <a:lnSpc>
                <a:spcPct val="80000"/>
              </a:lnSpc>
              <a:buNone/>
            </a:pPr>
            <a:endParaRPr lang="en-US" sz="2500" dirty="0">
              <a:latin typeface="Constantia" pitchFamily="18" charset="0"/>
            </a:endParaRPr>
          </a:p>
          <a:p>
            <a:endParaRPr lang="en-US" sz="15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4223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 </a:t>
            </a:r>
            <a:br>
              <a:rPr lang="en-US" dirty="0" smtClean="0">
                <a:latin typeface="Constantia" pitchFamily="18" charset="0"/>
              </a:rPr>
            </a:br>
            <a:r>
              <a:rPr lang="en-US" sz="4000" dirty="0" smtClean="0">
                <a:latin typeface="Constantia" pitchFamily="18" charset="0"/>
              </a:rPr>
              <a:t>Nursing Management: assessment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839200" cy="51816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 sz="3500" dirty="0" smtClean="0">
                <a:latin typeface="Constantia" pitchFamily="18" charset="0"/>
              </a:rPr>
              <a:t> </a:t>
            </a:r>
            <a:r>
              <a:rPr lang="en-US" sz="2800" dirty="0" smtClean="0">
                <a:latin typeface="Constantia" pitchFamily="18" charset="0"/>
              </a:rPr>
              <a:t>Physical examination: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dirty="0" smtClean="0">
                <a:latin typeface="Constantia" pitchFamily="18" charset="0"/>
              </a:rPr>
              <a:t>Mental status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dirty="0" smtClean="0">
                <a:latin typeface="Constantia" pitchFamily="18" charset="0"/>
              </a:rPr>
              <a:t>Energy level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dirty="0" smtClean="0">
                <a:latin typeface="Constantia" pitchFamily="18" charset="0"/>
              </a:rPr>
              <a:t>Nutritional status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dirty="0" smtClean="0">
                <a:latin typeface="Constantia" pitchFamily="18" charset="0"/>
              </a:rPr>
              <a:t>Physical capability to learn and to perform self-care activities (e.g. visual abilities, hearing abilities, muscle coordination). </a:t>
            </a:r>
          </a:p>
          <a:p>
            <a:pPr marL="669925" indent="-533400">
              <a:lnSpc>
                <a:spcPct val="80000"/>
              </a:lnSpc>
            </a:pPr>
            <a:r>
              <a:rPr lang="en-US" sz="2800" b="1" i="1" dirty="0" smtClean="0">
                <a:latin typeface="Constantia" pitchFamily="18" charset="0"/>
              </a:rPr>
              <a:t>Readiness </a:t>
            </a:r>
            <a:r>
              <a:rPr lang="en-US" sz="2800" dirty="0" smtClean="0">
                <a:latin typeface="Constantia" pitchFamily="18" charset="0"/>
              </a:rPr>
              <a:t>to learn characteristics</a:t>
            </a:r>
          </a:p>
          <a:p>
            <a:pPr marL="1371600" lvl="2" indent="-457200">
              <a:lnSpc>
                <a:spcPct val="80000"/>
              </a:lnSpc>
              <a:buClr>
                <a:schemeClr val="accent2"/>
              </a:buClr>
              <a:buFontTx/>
              <a:buChar char="–"/>
            </a:pPr>
            <a:r>
              <a:rPr lang="en-US" sz="2400" dirty="0" smtClean="0">
                <a:latin typeface="Constantia" pitchFamily="18" charset="0"/>
              </a:rPr>
              <a:t>Physical readiness: able to focus on things, no pain or fatigue.</a:t>
            </a:r>
          </a:p>
          <a:p>
            <a:pPr marL="1371600" lvl="2" indent="-457200">
              <a:lnSpc>
                <a:spcPct val="80000"/>
              </a:lnSpc>
              <a:buClr>
                <a:schemeClr val="accent2"/>
              </a:buClr>
              <a:buFontTx/>
              <a:buChar char="–"/>
            </a:pPr>
            <a:r>
              <a:rPr lang="en-US" sz="2400" dirty="0" smtClean="0">
                <a:latin typeface="Constantia" pitchFamily="18" charset="0"/>
              </a:rPr>
              <a:t>Emotional readiness: no anxiety, depression or grieving</a:t>
            </a:r>
          </a:p>
          <a:p>
            <a:pPr marL="1371600" lvl="2" indent="-457200">
              <a:lnSpc>
                <a:spcPct val="80000"/>
              </a:lnSpc>
              <a:buClr>
                <a:schemeClr val="accent2"/>
              </a:buClr>
              <a:buFontTx/>
              <a:buChar char="–"/>
            </a:pPr>
            <a:r>
              <a:rPr lang="en-US" sz="2400" dirty="0" smtClean="0">
                <a:latin typeface="Constantia" pitchFamily="18" charset="0"/>
              </a:rPr>
              <a:t>Cognitive readiness: can think clearly</a:t>
            </a:r>
          </a:p>
          <a:p>
            <a:pPr marL="669925" indent="-533400">
              <a:lnSpc>
                <a:spcPct val="80000"/>
              </a:lnSpc>
            </a:pPr>
            <a:r>
              <a:rPr lang="en-US" sz="2800" dirty="0" smtClean="0">
                <a:latin typeface="Constantia" pitchFamily="18" charset="0"/>
              </a:rPr>
              <a:t>Motivation</a:t>
            </a:r>
          </a:p>
          <a:p>
            <a:pPr marL="669925" indent="-533400">
              <a:lnSpc>
                <a:spcPct val="80000"/>
              </a:lnSpc>
            </a:pPr>
            <a:r>
              <a:rPr lang="en-US" sz="2800" dirty="0" smtClean="0">
                <a:latin typeface="Constantia" pitchFamily="18" charset="0"/>
              </a:rPr>
              <a:t>Health literacy (Reading level)</a:t>
            </a:r>
          </a:p>
          <a:p>
            <a:pPr marL="347663" lvl="1" eaLnBrk="1" hangingPunct="1">
              <a:lnSpc>
                <a:spcPct val="90000"/>
              </a:lnSpc>
            </a:pPr>
            <a:endParaRPr lang="en-US" sz="2800" dirty="0">
              <a:latin typeface="Constantia" pitchFamily="18" charset="0"/>
            </a:endParaRPr>
          </a:p>
          <a:p>
            <a:pPr marL="622300" lvl="2">
              <a:lnSpc>
                <a:spcPct val="90000"/>
              </a:lnSpc>
            </a:pPr>
            <a:endParaRPr lang="en-US" dirty="0">
              <a:solidFill>
                <a:srgbClr val="320E04"/>
              </a:solidFill>
            </a:endParaRPr>
          </a:p>
          <a:p>
            <a:pPr marL="347663" lvl="1">
              <a:lnSpc>
                <a:spcPct val="90000"/>
              </a:lnSpc>
            </a:pPr>
            <a:endParaRPr lang="en-US" sz="2500" dirty="0">
              <a:latin typeface="Constantia" pitchFamily="18" charset="0"/>
            </a:endParaRPr>
          </a:p>
          <a:p>
            <a:endParaRPr lang="en-US" sz="15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4223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 </a:t>
            </a:r>
            <a:br>
              <a:rPr lang="en-US" dirty="0" smtClean="0">
                <a:latin typeface="Constantia" pitchFamily="18" charset="0"/>
              </a:rPr>
            </a:br>
            <a:r>
              <a:rPr lang="en-US" sz="4000" dirty="0" smtClean="0">
                <a:latin typeface="Constantia" pitchFamily="18" charset="0"/>
              </a:rPr>
              <a:t>Guidelines for Teaching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4343400" cy="5181600"/>
          </a:xfrm>
        </p:spPr>
        <p:txBody>
          <a:bodyPr/>
          <a:lstStyle/>
          <a:p>
            <a:pPr lvl="1">
              <a:lnSpc>
                <a:spcPct val="90000"/>
              </a:lnSpc>
              <a:defRPr/>
            </a:pPr>
            <a:r>
              <a:rPr lang="en-US" sz="2400" b="1" i="1" dirty="0" smtClean="0">
                <a:latin typeface="Constantia" pitchFamily="18" charset="0"/>
              </a:rPr>
              <a:t>Establish rapport</a:t>
            </a:r>
          </a:p>
          <a:p>
            <a:pPr lvl="1">
              <a:defRPr/>
            </a:pPr>
            <a:r>
              <a:rPr lang="en-US" sz="2400" dirty="0" smtClean="0">
                <a:latin typeface="Constantia" pitchFamily="18" charset="0"/>
              </a:rPr>
              <a:t>Optimal time</a:t>
            </a:r>
          </a:p>
          <a:p>
            <a:pPr lvl="1">
              <a:defRPr/>
            </a:pPr>
            <a:r>
              <a:rPr lang="en-US" sz="2400" dirty="0" smtClean="0">
                <a:latin typeface="Constantia" pitchFamily="18" charset="0"/>
              </a:rPr>
              <a:t>Communicate clearly</a:t>
            </a:r>
          </a:p>
          <a:p>
            <a:pPr lvl="1">
              <a:defRPr/>
            </a:pPr>
            <a:r>
              <a:rPr lang="en-US" sz="2400" dirty="0" smtClean="0">
                <a:latin typeface="Constantia" pitchFamily="18" charset="0"/>
              </a:rPr>
              <a:t>Use client previous experience</a:t>
            </a:r>
          </a:p>
          <a:p>
            <a:pPr lvl="1">
              <a:defRPr/>
            </a:pPr>
            <a:r>
              <a:rPr lang="en-US" sz="2400" dirty="0" smtClean="0">
                <a:latin typeface="Constantia" pitchFamily="18" charset="0"/>
              </a:rPr>
              <a:t>Use teaching aids</a:t>
            </a:r>
          </a:p>
          <a:p>
            <a:pPr lvl="1">
              <a:defRPr/>
            </a:pPr>
            <a:r>
              <a:rPr lang="en-US" sz="2400" dirty="0" smtClean="0">
                <a:latin typeface="Constantia" pitchFamily="18" charset="0"/>
              </a:rPr>
              <a:t>Use appropriate pace</a:t>
            </a:r>
          </a:p>
          <a:p>
            <a:pPr lvl="1">
              <a:defRPr/>
            </a:pPr>
            <a:r>
              <a:rPr lang="en-US" sz="2400" dirty="0" smtClean="0">
                <a:latin typeface="Constantia" pitchFamily="18" charset="0"/>
              </a:rPr>
              <a:t>Environment (no noise and interruptions)</a:t>
            </a:r>
          </a:p>
          <a:p>
            <a:pPr lvl="1">
              <a:defRPr/>
            </a:pPr>
            <a:r>
              <a:rPr lang="en-US" sz="2400" dirty="0" smtClean="0">
                <a:latin typeface="Constantia" pitchFamily="18" charset="0"/>
              </a:rPr>
              <a:t>Simple language</a:t>
            </a:r>
          </a:p>
          <a:p>
            <a:pPr lvl="1">
              <a:defRPr/>
            </a:pPr>
            <a:r>
              <a:rPr lang="en-US" sz="2400" dirty="0" smtClean="0">
                <a:latin typeface="Constantia" pitchFamily="18" charset="0"/>
              </a:rPr>
              <a:t>Repetition reinforce learning</a:t>
            </a:r>
          </a:p>
          <a:p>
            <a:pPr marL="347663" lvl="1" eaLnBrk="1" hangingPunct="1">
              <a:lnSpc>
                <a:spcPct val="90000"/>
              </a:lnSpc>
            </a:pPr>
            <a:endParaRPr lang="en-US" sz="2500" dirty="0">
              <a:latin typeface="Constantia" pitchFamily="18" charset="0"/>
            </a:endParaRPr>
          </a:p>
          <a:p>
            <a:pPr marL="622300" lvl="2">
              <a:lnSpc>
                <a:spcPct val="90000"/>
              </a:lnSpc>
            </a:pPr>
            <a:endParaRPr lang="en-US" dirty="0">
              <a:solidFill>
                <a:srgbClr val="320E04"/>
              </a:solidFill>
            </a:endParaRPr>
          </a:p>
          <a:p>
            <a:pPr marL="347663" lvl="1">
              <a:lnSpc>
                <a:spcPct val="90000"/>
              </a:lnSpc>
            </a:pPr>
            <a:endParaRPr lang="en-US" sz="2500" dirty="0">
              <a:latin typeface="Constantia" pitchFamily="18" charset="0"/>
            </a:endParaRPr>
          </a:p>
          <a:p>
            <a:endParaRPr lang="en-US" sz="15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0" y="1524000"/>
            <a:ext cx="434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39763" lvl="1" indent="-273050" algn="l" rtl="0" eaLnBrk="1" hangingPunct="1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/>
            </a:pPr>
            <a:r>
              <a:rPr lang="en-US" sz="2400" dirty="0" smtClean="0">
                <a:latin typeface="Constantia" pitchFamily="18" charset="0"/>
                <a:cs typeface="+mn-cs"/>
              </a:rPr>
              <a:t>Using a layperson`s communication </a:t>
            </a:r>
          </a:p>
          <a:p>
            <a:pPr marL="639763" lvl="1" indent="-273050" algn="l" rtl="0" eaLnBrk="1" hangingPunct="1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/>
            </a:pPr>
            <a:r>
              <a:rPr lang="en-US" sz="2400" dirty="0" smtClean="0">
                <a:latin typeface="Constantia" pitchFamily="18" charset="0"/>
                <a:cs typeface="+mn-cs"/>
              </a:rPr>
              <a:t>Stimulate motivation and self-direction</a:t>
            </a:r>
          </a:p>
          <a:p>
            <a:pPr marL="639763" lvl="1" indent="-273050" algn="l" rtl="0" eaLnBrk="1" hangingPunct="1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/>
            </a:pPr>
            <a:r>
              <a:rPr lang="en-US" sz="2400" dirty="0" smtClean="0">
                <a:latin typeface="Constantia" pitchFamily="18" charset="0"/>
                <a:cs typeface="+mn-cs"/>
              </a:rPr>
              <a:t> Employ organizer </a:t>
            </a:r>
          </a:p>
          <a:p>
            <a:pPr marL="639763" lvl="1" indent="-273050" algn="l" rtl="0" eaLnBrk="1" hangingPunct="1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/>
            </a:pPr>
            <a:r>
              <a:rPr lang="en-US" sz="2400" dirty="0" smtClean="0">
                <a:latin typeface="Constantia" pitchFamily="18" charset="0"/>
                <a:cs typeface="+mn-cs"/>
              </a:rPr>
              <a:t>Let the learner use several senses and discover by them selves</a:t>
            </a:r>
          </a:p>
          <a:p>
            <a:pPr marL="639763" lvl="1" indent="-273050" algn="l" rtl="0" eaLnBrk="1" hangingPunct="1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/>
            </a:pPr>
            <a:r>
              <a:rPr lang="en-US" sz="2400" dirty="0" smtClean="0">
                <a:latin typeface="Constantia" pitchFamily="18" charset="0"/>
                <a:cs typeface="+mn-cs"/>
              </a:rPr>
              <a:t>Behavioral changes that indicate learning must be evaluated within the context of learner’s lifestyle and resource</a:t>
            </a:r>
          </a:p>
          <a:p>
            <a:pPr marL="347663" marR="0" lvl="1" indent="-273050" algn="l" defTabSz="914400" rtl="0" eaLnBrk="1" fontAlgn="base" latinLnBrk="0" hangingPunct="1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tabLst/>
              <a:defRPr/>
            </a:pP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  <a:p>
            <a:pPr marL="622300" marR="0" lvl="2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tabLst/>
              <a:defRPr/>
            </a:pP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rgbClr val="320E0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7663" marR="0" lvl="1" indent="-273050" algn="l" defTabSz="914400" rtl="0" eaLnBrk="1" fontAlgn="base" latinLnBrk="0" hangingPunct="1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tabLst/>
              <a:defRPr/>
            </a:pP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  <a:p>
            <a:pPr marL="639763" marR="0" lvl="1" indent="-273050" algn="l" defTabSz="914400" rtl="0" eaLnBrk="1" fontAlgn="base" latinLnBrk="0" hangingPunct="1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tabLst/>
              <a:defRPr/>
            </a:pP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0182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 </a:t>
            </a:r>
            <a:br>
              <a:rPr lang="en-US" dirty="0" smtClean="0">
                <a:latin typeface="Constantia" pitchFamily="18" charset="0"/>
              </a:rPr>
            </a:br>
            <a:r>
              <a:rPr lang="en-US" sz="4000" dirty="0" smtClean="0">
                <a:latin typeface="Constantia" pitchFamily="18" charset="0"/>
              </a:rPr>
              <a:t>  Evaluation of Learning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763000" cy="5029200"/>
          </a:xfrm>
        </p:spPr>
        <p:txBody>
          <a:bodyPr/>
          <a:lstStyle/>
          <a:p>
            <a:pPr marL="347663" lvl="1">
              <a:lnSpc>
                <a:spcPct val="90000"/>
              </a:lnSpc>
              <a:defRPr/>
            </a:pPr>
            <a:r>
              <a:rPr lang="en-US" sz="2800" dirty="0" smtClean="0">
                <a:latin typeface="Constantia" pitchFamily="18" charset="0"/>
              </a:rPr>
              <a:t>Cognitive learning can be evaluated by: </a:t>
            </a:r>
          </a:p>
          <a:p>
            <a:pPr marL="622300" lvl="2">
              <a:lnSpc>
                <a:spcPct val="90000"/>
              </a:lnSpc>
              <a:defRPr/>
            </a:pPr>
            <a:r>
              <a:rPr lang="en-US" sz="2500" dirty="0" smtClean="0">
                <a:latin typeface="Constantia" pitchFamily="18" charset="0"/>
              </a:rPr>
              <a:t>Direct observing</a:t>
            </a:r>
          </a:p>
          <a:p>
            <a:pPr marL="622300" lvl="2">
              <a:lnSpc>
                <a:spcPct val="90000"/>
              </a:lnSpc>
              <a:defRPr/>
            </a:pPr>
            <a:r>
              <a:rPr lang="en-US" sz="2500" dirty="0" smtClean="0">
                <a:latin typeface="Constantia" pitchFamily="18" charset="0"/>
              </a:rPr>
              <a:t>Written measurements</a:t>
            </a:r>
          </a:p>
          <a:p>
            <a:pPr marL="622300" lvl="2">
              <a:lnSpc>
                <a:spcPct val="90000"/>
              </a:lnSpc>
              <a:defRPr/>
            </a:pPr>
            <a:r>
              <a:rPr lang="en-US" sz="2500" dirty="0" smtClean="0">
                <a:latin typeface="Constantia" pitchFamily="18" charset="0"/>
              </a:rPr>
              <a:t>Oral questioning</a:t>
            </a:r>
          </a:p>
          <a:p>
            <a:pPr marL="622300" lvl="2">
              <a:lnSpc>
                <a:spcPct val="90000"/>
              </a:lnSpc>
              <a:defRPr/>
            </a:pPr>
            <a:r>
              <a:rPr lang="en-US" sz="2500" dirty="0" smtClean="0">
                <a:latin typeface="Constantia" pitchFamily="18" charset="0"/>
              </a:rPr>
              <a:t>Self-reports/monitoring</a:t>
            </a:r>
          </a:p>
          <a:p>
            <a:pPr marL="622300" lvl="2">
              <a:lnSpc>
                <a:spcPct val="90000"/>
              </a:lnSpc>
              <a:defRPr/>
            </a:pPr>
            <a:endParaRPr lang="en-US" sz="2500" dirty="0" smtClean="0">
              <a:latin typeface="Constantia" pitchFamily="18" charset="0"/>
            </a:endParaRPr>
          </a:p>
          <a:p>
            <a:pPr marL="347663" lvl="1">
              <a:lnSpc>
                <a:spcPct val="90000"/>
              </a:lnSpc>
              <a:defRPr/>
            </a:pPr>
            <a:r>
              <a:rPr lang="en-US" sz="2800" dirty="0" smtClean="0">
                <a:latin typeface="Constantia" pitchFamily="18" charset="0"/>
              </a:rPr>
              <a:t>Psychomotor learning is evaluated by observing</a:t>
            </a:r>
          </a:p>
          <a:p>
            <a:pPr marL="347663" lvl="1">
              <a:lnSpc>
                <a:spcPct val="90000"/>
              </a:lnSpc>
              <a:defRPr/>
            </a:pPr>
            <a:endParaRPr lang="en-US" sz="2800" dirty="0" smtClean="0">
              <a:latin typeface="Constantia" pitchFamily="18" charset="0"/>
            </a:endParaRPr>
          </a:p>
          <a:p>
            <a:pPr marL="347663" lvl="1">
              <a:lnSpc>
                <a:spcPct val="90000"/>
              </a:lnSpc>
              <a:defRPr/>
            </a:pPr>
            <a:r>
              <a:rPr lang="en-US" sz="2800" dirty="0" smtClean="0">
                <a:latin typeface="Constantia" pitchFamily="18" charset="0"/>
              </a:rPr>
              <a:t>Affective learning is evaluated by listening to the client’s responses to questions noting their attitudes, values, feelings, or beliefs.</a:t>
            </a:r>
          </a:p>
          <a:p>
            <a:pPr marL="347663" lvl="1">
              <a:lnSpc>
                <a:spcPct val="90000"/>
              </a:lnSpc>
              <a:defRPr/>
            </a:pPr>
            <a:endParaRPr lang="en-US" sz="2800" dirty="0">
              <a:latin typeface="Constantia" pitchFamily="18" charset="0"/>
            </a:endParaRPr>
          </a:p>
          <a:p>
            <a:pPr marL="347663" lvl="1">
              <a:lnSpc>
                <a:spcPct val="90000"/>
              </a:lnSpc>
            </a:pPr>
            <a:endParaRPr lang="en-US" sz="2800" dirty="0">
              <a:latin typeface="Constantia" pitchFamily="18" charset="0"/>
            </a:endParaRPr>
          </a:p>
          <a:p>
            <a:pPr marL="347663" lvl="1">
              <a:lnSpc>
                <a:spcPct val="90000"/>
              </a:lnSpc>
            </a:pPr>
            <a:endParaRPr lang="en-US" sz="2800" dirty="0">
              <a:latin typeface="Constantia" pitchFamily="18" charset="0"/>
            </a:endParaRPr>
          </a:p>
          <a:p>
            <a:pPr marL="347663" lvl="1">
              <a:lnSpc>
                <a:spcPct val="90000"/>
              </a:lnSpc>
            </a:pPr>
            <a:endParaRPr lang="en-US" sz="2800" dirty="0">
              <a:latin typeface="Constantia" pitchFamily="18" charset="0"/>
            </a:endParaRPr>
          </a:p>
          <a:p>
            <a:pPr marL="347663" lvl="1">
              <a:lnSpc>
                <a:spcPct val="90000"/>
              </a:lnSpc>
            </a:pPr>
            <a:endParaRPr lang="en-US" sz="28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6814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 </a:t>
            </a:r>
            <a:br>
              <a:rPr lang="en-US" dirty="0" smtClean="0">
                <a:latin typeface="Constantia" pitchFamily="18" charset="0"/>
              </a:rPr>
            </a:br>
            <a:r>
              <a:rPr lang="en-US" sz="4000" dirty="0" smtClean="0">
                <a:latin typeface="Constantia" pitchFamily="18" charset="0"/>
              </a:rPr>
              <a:t>  Evaluation  &amp; Documentation of Teaching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763000" cy="5029200"/>
          </a:xfrm>
        </p:spPr>
        <p:txBody>
          <a:bodyPr/>
          <a:lstStyle/>
          <a:p>
            <a:pPr marL="347663" lvl="1">
              <a:lnSpc>
                <a:spcPct val="90000"/>
              </a:lnSpc>
              <a:defRPr/>
            </a:pPr>
            <a:r>
              <a:rPr lang="en-US" sz="2800" dirty="0" smtClean="0">
                <a:latin typeface="Constantia" pitchFamily="18" charset="0"/>
              </a:rPr>
              <a:t>The nurses should evaluate their teaching </a:t>
            </a:r>
          </a:p>
          <a:p>
            <a:pPr marL="622300" lvl="2">
              <a:lnSpc>
                <a:spcPct val="90000"/>
              </a:lnSpc>
              <a:defRPr/>
            </a:pPr>
            <a:r>
              <a:rPr lang="en-US" sz="2500" dirty="0" smtClean="0">
                <a:latin typeface="Constantia" pitchFamily="18" charset="0"/>
              </a:rPr>
              <a:t>Timing</a:t>
            </a:r>
          </a:p>
          <a:p>
            <a:pPr marL="622300" lvl="2">
              <a:lnSpc>
                <a:spcPct val="90000"/>
              </a:lnSpc>
              <a:defRPr/>
            </a:pPr>
            <a:r>
              <a:rPr lang="en-US" sz="2500" dirty="0" smtClean="0">
                <a:latin typeface="Constantia" pitchFamily="18" charset="0"/>
              </a:rPr>
              <a:t>Strategies,</a:t>
            </a:r>
          </a:p>
          <a:p>
            <a:pPr marL="622300" lvl="2">
              <a:lnSpc>
                <a:spcPct val="90000"/>
              </a:lnSpc>
              <a:defRPr/>
            </a:pPr>
            <a:r>
              <a:rPr lang="en-US" sz="2500" dirty="0" smtClean="0">
                <a:latin typeface="Constantia" pitchFamily="18" charset="0"/>
              </a:rPr>
              <a:t>Amount of information</a:t>
            </a:r>
          </a:p>
          <a:p>
            <a:pPr marL="622300" lvl="2">
              <a:lnSpc>
                <a:spcPct val="90000"/>
              </a:lnSpc>
              <a:defRPr/>
            </a:pPr>
            <a:r>
              <a:rPr lang="en-US" sz="2500" dirty="0" smtClean="0">
                <a:latin typeface="Constantia" pitchFamily="18" charset="0"/>
              </a:rPr>
              <a:t>Listen to client’s feedback about teaching</a:t>
            </a:r>
          </a:p>
          <a:p>
            <a:pPr marL="347663" lvl="1">
              <a:lnSpc>
                <a:spcPct val="90000"/>
              </a:lnSpc>
              <a:defRPr/>
            </a:pPr>
            <a:endParaRPr lang="en-US" sz="2500" dirty="0" smtClean="0">
              <a:latin typeface="Constantia" pitchFamily="18" charset="0"/>
            </a:endParaRPr>
          </a:p>
          <a:p>
            <a:pPr marL="347663" lvl="1">
              <a:lnSpc>
                <a:spcPct val="90000"/>
              </a:lnSpc>
              <a:defRPr/>
            </a:pPr>
            <a:r>
              <a:rPr lang="en-US" sz="2500" dirty="0" smtClean="0">
                <a:latin typeface="Constantia" pitchFamily="18" charset="0"/>
              </a:rPr>
              <a:t> Documentation is important because it is</a:t>
            </a:r>
          </a:p>
          <a:p>
            <a:pPr marL="622300" lvl="2">
              <a:lnSpc>
                <a:spcPct val="90000"/>
              </a:lnSpc>
              <a:defRPr/>
            </a:pPr>
            <a:r>
              <a:rPr lang="en-US" sz="2500" dirty="0" smtClean="0">
                <a:latin typeface="Constantia" pitchFamily="18" charset="0"/>
              </a:rPr>
              <a:t> Provides legal records of teaching</a:t>
            </a:r>
          </a:p>
          <a:p>
            <a:pPr marL="622300" lvl="2">
              <a:lnSpc>
                <a:spcPct val="90000"/>
              </a:lnSpc>
              <a:defRPr/>
            </a:pPr>
            <a:r>
              <a:rPr lang="en-US" sz="2500" dirty="0" smtClean="0">
                <a:latin typeface="Constantia" pitchFamily="18" charset="0"/>
              </a:rPr>
              <a:t>Communicates the teaching with other health professionals</a:t>
            </a:r>
          </a:p>
          <a:p>
            <a:pPr marL="622300" lvl="2">
              <a:lnSpc>
                <a:spcPct val="90000"/>
              </a:lnSpc>
              <a:defRPr/>
            </a:pPr>
            <a:r>
              <a:rPr lang="en-US" sz="2500" dirty="0" smtClean="0">
                <a:latin typeface="Constantia" pitchFamily="18" charset="0"/>
              </a:rPr>
              <a:t>Outcome of the teaching </a:t>
            </a:r>
            <a:endParaRPr lang="en-US" sz="2500" dirty="0">
              <a:latin typeface="Constantia" pitchFamily="18" charset="0"/>
            </a:endParaRPr>
          </a:p>
          <a:p>
            <a:pPr marL="347663" lvl="1">
              <a:lnSpc>
                <a:spcPct val="90000"/>
              </a:lnSpc>
            </a:pPr>
            <a:endParaRPr lang="en-US" sz="2800" dirty="0">
              <a:latin typeface="Constantia" pitchFamily="18" charset="0"/>
            </a:endParaRPr>
          </a:p>
          <a:p>
            <a:pPr marL="347663" lvl="1">
              <a:lnSpc>
                <a:spcPct val="90000"/>
              </a:lnSpc>
            </a:pPr>
            <a:endParaRPr lang="en-US" sz="2800" dirty="0">
              <a:latin typeface="Constantia" pitchFamily="18" charset="0"/>
            </a:endParaRPr>
          </a:p>
          <a:p>
            <a:pPr marL="347663" lvl="1">
              <a:lnSpc>
                <a:spcPct val="90000"/>
              </a:lnSpc>
            </a:pPr>
            <a:endParaRPr lang="en-US" sz="2800" dirty="0">
              <a:latin typeface="Constantia" pitchFamily="18" charset="0"/>
            </a:endParaRPr>
          </a:p>
          <a:p>
            <a:pPr marL="347663" lvl="1">
              <a:lnSpc>
                <a:spcPct val="90000"/>
              </a:lnSpc>
            </a:pPr>
            <a:endParaRPr lang="en-US" sz="28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6814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US" sz="3600" dirty="0" smtClean="0">
                <a:latin typeface="Constantia" pitchFamily="18" charset="0"/>
              </a:rPr>
              <a:t>Teaching &amp; Learning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4953000"/>
          </a:xfrm>
        </p:spPr>
        <p:txBody>
          <a:bodyPr>
            <a:normAutofit/>
          </a:bodyPr>
          <a:lstStyle/>
          <a:p>
            <a:pPr marL="640080" lvl="1" indent="-274320" fontAlgn="auto">
              <a:spcAft>
                <a:spcPts val="0"/>
              </a:spcAft>
              <a:buNone/>
              <a:defRPr/>
            </a:pPr>
            <a:r>
              <a:rPr lang="en-US" sz="4000" dirty="0" smtClean="0">
                <a:latin typeface="Constantia" pitchFamily="18" charset="0"/>
              </a:rPr>
              <a:t>Required Readings</a:t>
            </a:r>
          </a:p>
          <a:p>
            <a:pPr marL="640080" lvl="1" indent="-274320" fontAlgn="auto">
              <a:spcAft>
                <a:spcPts val="0"/>
              </a:spcAft>
              <a:buNone/>
              <a:defRPr/>
            </a:pPr>
            <a:r>
              <a:rPr lang="en-US" sz="3200" dirty="0" smtClean="0">
                <a:latin typeface="Constantia" pitchFamily="18" charset="0"/>
              </a:rPr>
              <a:t> </a:t>
            </a:r>
            <a:r>
              <a:rPr lang="en-US" sz="3200" dirty="0" err="1" smtClean="0">
                <a:latin typeface="Constantia" pitchFamily="18" charset="0"/>
              </a:rPr>
              <a:t>Kozier</a:t>
            </a:r>
            <a:r>
              <a:rPr lang="en-US" sz="3200" dirty="0" smtClean="0">
                <a:latin typeface="Constantia" pitchFamily="18" charset="0"/>
              </a:rPr>
              <a:t> &amp; </a:t>
            </a:r>
            <a:r>
              <a:rPr lang="en-US" sz="3200" dirty="0" err="1" smtClean="0">
                <a:latin typeface="Constantia" pitchFamily="18" charset="0"/>
              </a:rPr>
              <a:t>Erb's</a:t>
            </a:r>
            <a:r>
              <a:rPr lang="en-US" sz="3200" dirty="0" smtClean="0">
                <a:latin typeface="Constantia" pitchFamily="18" charset="0"/>
              </a:rPr>
              <a:t> Fundamentals of Nursing: Concepts, Process and Practice(2012) (9</a:t>
            </a:r>
            <a:r>
              <a:rPr lang="en-US" sz="3200" baseline="30000" dirty="0" smtClean="0">
                <a:latin typeface="Constantia" pitchFamily="18" charset="0"/>
              </a:rPr>
              <a:t>th</a:t>
            </a:r>
            <a:r>
              <a:rPr lang="en-US" sz="3200" dirty="0" smtClean="0">
                <a:latin typeface="Constantia" pitchFamily="18" charset="0"/>
              </a:rPr>
              <a:t> ed.) </a:t>
            </a:r>
            <a:endParaRPr lang="en-US" sz="3200" dirty="0">
              <a:latin typeface="Constantia" pitchFamily="18" charset="0"/>
            </a:endParaRPr>
          </a:p>
          <a:p>
            <a:pPr marL="640080" lvl="1" indent="-274320" fontAlgn="auto">
              <a:spcAft>
                <a:spcPts val="0"/>
              </a:spcAft>
              <a:buNone/>
              <a:defRPr/>
            </a:pPr>
            <a:endParaRPr lang="en-US" sz="3200" dirty="0" smtClean="0">
              <a:latin typeface="Constantia" pitchFamily="18" charset="0"/>
            </a:endParaRPr>
          </a:p>
          <a:p>
            <a:pPr marL="914717" lvl="2" indent="-274320" fontAlgn="auto">
              <a:spcAft>
                <a:spcPts val="0"/>
              </a:spcAft>
              <a:defRPr/>
            </a:pPr>
            <a:r>
              <a:rPr lang="en-US" sz="2500" b="1" u="sng" dirty="0" smtClean="0">
                <a:latin typeface="Constantia" pitchFamily="18" charset="0"/>
              </a:rPr>
              <a:t> Chapter Number 27</a:t>
            </a:r>
            <a:r>
              <a:rPr lang="en-US" sz="2500" dirty="0" smtClean="0">
                <a:latin typeface="Constantia" pitchFamily="18" charset="0"/>
              </a:rPr>
              <a:t>; Communicating(pages 492-514)</a:t>
            </a: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US" sz="3600" dirty="0" smtClean="0">
                <a:latin typeface="Constantia" pitchFamily="18" charset="0"/>
              </a:rPr>
              <a:t>Areas of Client Teaching (education)  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763000" cy="4876800"/>
          </a:xfrm>
        </p:spPr>
        <p:txBody>
          <a:bodyPr>
            <a:normAutofit fontScale="92500" lnSpcReduction="10000"/>
          </a:bodyPr>
          <a:lstStyle/>
          <a:p>
            <a:pPr marL="319405" indent="-274320" fontAlgn="auto">
              <a:spcAft>
                <a:spcPts val="0"/>
              </a:spcAft>
              <a:defRPr/>
            </a:pPr>
            <a:r>
              <a:rPr lang="en-US" sz="3400" dirty="0" smtClean="0">
                <a:latin typeface="Constantia" pitchFamily="18" charset="0"/>
              </a:rPr>
              <a:t>Promotion of health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3100" dirty="0" smtClean="0">
                <a:latin typeface="Constantia" pitchFamily="18" charset="0"/>
              </a:rPr>
              <a:t>Nutrition, exercise, hygiene</a:t>
            </a:r>
          </a:p>
          <a:p>
            <a:pPr marL="319405" indent="-274320" fontAlgn="auto">
              <a:spcAft>
                <a:spcPts val="0"/>
              </a:spcAft>
              <a:defRPr/>
            </a:pPr>
            <a:r>
              <a:rPr lang="en-US" sz="3400" dirty="0" smtClean="0">
                <a:latin typeface="Constantia" pitchFamily="18" charset="0"/>
              </a:rPr>
              <a:t>Prevention of illness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3100" dirty="0" smtClean="0">
                <a:latin typeface="Constantia" pitchFamily="18" charset="0"/>
              </a:rPr>
              <a:t>Health screening; reducing health risk factors (immunization)</a:t>
            </a:r>
          </a:p>
          <a:p>
            <a:pPr marL="319405" indent="-274320" fontAlgn="auto">
              <a:spcAft>
                <a:spcPts val="0"/>
              </a:spcAft>
              <a:defRPr/>
            </a:pPr>
            <a:r>
              <a:rPr lang="en-US" sz="3400" dirty="0" smtClean="0">
                <a:latin typeface="Constantia" pitchFamily="18" charset="0"/>
              </a:rPr>
              <a:t>Restoration of health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3100" dirty="0" smtClean="0">
                <a:latin typeface="Constantia" pitchFamily="18" charset="0"/>
              </a:rPr>
              <a:t>Information about medication; self-care skills</a:t>
            </a:r>
          </a:p>
          <a:p>
            <a:pPr marL="319405" indent="-274320" fontAlgn="auto">
              <a:spcAft>
                <a:spcPts val="0"/>
              </a:spcAft>
              <a:defRPr/>
            </a:pPr>
            <a:r>
              <a:rPr lang="en-US" sz="3400" dirty="0" smtClean="0">
                <a:latin typeface="Constantia" pitchFamily="18" charset="0"/>
              </a:rPr>
              <a:t>Disability and dying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3100" dirty="0" smtClean="0">
                <a:latin typeface="Constantia" pitchFamily="18" charset="0"/>
              </a:rPr>
              <a:t>Adaptation to changing in lifestyle; grief  </a:t>
            </a:r>
            <a:r>
              <a:rPr lang="ar-JO" sz="2800" dirty="0" smtClean="0"/>
              <a:t>حزن</a:t>
            </a:r>
            <a:r>
              <a:rPr lang="en-US" sz="3100" dirty="0" smtClean="0">
                <a:latin typeface="Constantia" pitchFamily="18" charset="0"/>
              </a:rPr>
              <a:t>&amp; bereavement </a:t>
            </a:r>
            <a:r>
              <a:rPr lang="ar-JO" sz="2800" dirty="0" smtClean="0"/>
              <a:t>الحرمان </a:t>
            </a:r>
            <a:r>
              <a:rPr lang="en-US" sz="3100" dirty="0" smtClean="0">
                <a:latin typeface="Constantia" pitchFamily="18" charset="0"/>
              </a:rPr>
              <a:t>counseling</a:t>
            </a: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3700" dirty="0" smtClean="0">
              <a:latin typeface="Constantia" pitchFamily="18" charset="0"/>
            </a:endParaRPr>
          </a:p>
          <a:p>
            <a:pPr marL="319405" indent="-274320" fontAlgn="auto">
              <a:spcAft>
                <a:spcPts val="0"/>
              </a:spcAft>
              <a:defRPr/>
            </a:pPr>
            <a:endParaRPr lang="en-US" sz="4300" dirty="0" smtClean="0">
              <a:latin typeface="Constantia" pitchFamily="18" charset="0"/>
            </a:endParaRPr>
          </a:p>
          <a:p>
            <a:pPr marL="640080" lvl="1" indent="-274320" fontAlgn="auto">
              <a:spcAft>
                <a:spcPts val="0"/>
              </a:spcAft>
              <a:buNone/>
              <a:defRPr/>
            </a:pPr>
            <a:endParaRPr lang="en-US" sz="2500" dirty="0" smtClean="0">
              <a:latin typeface="Constantia" pitchFamily="18" charset="0"/>
            </a:endParaRP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US" sz="3600" dirty="0" smtClean="0">
                <a:latin typeface="Constantia" pitchFamily="18" charset="0"/>
              </a:rPr>
              <a:t> Teaching  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763000" cy="4876800"/>
          </a:xfrm>
        </p:spPr>
        <p:txBody>
          <a:bodyPr>
            <a:normAutofit/>
          </a:bodyPr>
          <a:lstStyle/>
          <a:p>
            <a:pPr marL="319405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sz="3100" dirty="0" smtClean="0">
                <a:latin typeface="Constantia" pitchFamily="18" charset="0"/>
              </a:rPr>
              <a:t>Is a system of activities intended to produce learning. </a:t>
            </a:r>
          </a:p>
          <a:p>
            <a:pPr marL="319405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sz="3100" dirty="0" smtClean="0">
                <a:latin typeface="Constantia" pitchFamily="18" charset="0"/>
              </a:rPr>
              <a:t>Intentionally designed to produce specific learning. </a:t>
            </a:r>
          </a:p>
          <a:p>
            <a:pPr marL="319405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sz="3100" dirty="0" smtClean="0">
                <a:latin typeface="Constantia" pitchFamily="18" charset="0"/>
              </a:rPr>
              <a:t>Teaching-learning process involves dynamic interaction between teacher and learner.   </a:t>
            </a:r>
          </a:p>
          <a:p>
            <a:pPr marL="319405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sz="3100" dirty="0" smtClean="0">
                <a:latin typeface="Constantia" pitchFamily="18" charset="0"/>
              </a:rPr>
              <a:t> Teacher and learner communicates information, emotions, perceptions and attitudes to the other</a:t>
            </a:r>
          </a:p>
          <a:p>
            <a:pPr marL="319405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GB" sz="3100" dirty="0" smtClean="0">
              <a:latin typeface="Constantia" pitchFamily="18" charset="0"/>
            </a:endParaRPr>
          </a:p>
          <a:p>
            <a:pPr marL="319405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sz="3100" dirty="0" smtClean="0">
                <a:latin typeface="Constantia" pitchFamily="18" charset="0"/>
              </a:rPr>
              <a:t>Teaching is an </a:t>
            </a:r>
            <a:r>
              <a:rPr lang="en-GB" sz="3100" b="1" i="1" dirty="0" smtClean="0">
                <a:latin typeface="Constantia" pitchFamily="18" charset="0"/>
              </a:rPr>
              <a:t>independent</a:t>
            </a:r>
            <a:r>
              <a:rPr lang="en-GB" sz="3100" dirty="0" smtClean="0">
                <a:latin typeface="Constantia" pitchFamily="18" charset="0"/>
              </a:rPr>
              <a:t> function of nursing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endParaRPr lang="en-US" sz="2800" dirty="0" smtClean="0">
              <a:latin typeface="Constantia" pitchFamily="18" charset="0"/>
            </a:endParaRP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3700" dirty="0" smtClean="0">
              <a:latin typeface="Constantia" pitchFamily="18" charset="0"/>
            </a:endParaRPr>
          </a:p>
          <a:p>
            <a:pPr marL="319405" indent="-274320" fontAlgn="auto">
              <a:spcAft>
                <a:spcPts val="0"/>
              </a:spcAft>
              <a:defRPr/>
            </a:pPr>
            <a:endParaRPr lang="en-US" sz="4300" dirty="0" smtClean="0">
              <a:latin typeface="Constantia" pitchFamily="18" charset="0"/>
            </a:endParaRPr>
          </a:p>
          <a:p>
            <a:pPr marL="640080" lvl="1" indent="-274320" fontAlgn="auto">
              <a:spcAft>
                <a:spcPts val="0"/>
              </a:spcAft>
              <a:buNone/>
              <a:defRPr/>
            </a:pPr>
            <a:endParaRPr lang="en-US" sz="2500" dirty="0" smtClean="0">
              <a:latin typeface="Constantia" pitchFamily="18" charset="0"/>
            </a:endParaRP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US" sz="3600" dirty="0" smtClean="0">
                <a:latin typeface="Constantia" pitchFamily="18" charset="0"/>
              </a:rPr>
              <a:t> Teaching  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763000" cy="4876800"/>
          </a:xfrm>
        </p:spPr>
        <p:txBody>
          <a:bodyPr>
            <a:normAutofit/>
          </a:bodyPr>
          <a:lstStyle/>
          <a:p>
            <a:pPr marL="319405" indent="-274320" fontAlgn="auto">
              <a:spcAft>
                <a:spcPts val="0"/>
              </a:spcAft>
              <a:defRPr/>
            </a:pPr>
            <a:r>
              <a:rPr lang="en-US" sz="3400" dirty="0" smtClean="0">
                <a:latin typeface="Constantia" pitchFamily="18" charset="0"/>
              </a:rPr>
              <a:t>The nurse can teach</a:t>
            </a:r>
          </a:p>
          <a:p>
            <a:pPr marL="319405" indent="-274320" fontAlgn="auto">
              <a:spcAft>
                <a:spcPts val="0"/>
              </a:spcAft>
              <a:defRPr/>
            </a:pPr>
            <a:endParaRPr lang="en-US" sz="3400" dirty="0" smtClean="0">
              <a:latin typeface="Constantia" pitchFamily="18" charset="0"/>
            </a:endParaRP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800" dirty="0" smtClean="0">
                <a:latin typeface="Constantia" pitchFamily="18" charset="0"/>
              </a:rPr>
              <a:t>A patient; a family/ significant others; Groups of learners; colleagues &amp; other health care providers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endParaRPr lang="en-US" sz="2800" dirty="0" smtClean="0">
              <a:latin typeface="Constantia" pitchFamily="18" charset="0"/>
            </a:endParaRP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800" dirty="0" smtClean="0">
                <a:latin typeface="Constantia" pitchFamily="18" charset="0"/>
              </a:rPr>
              <a:t>In hospital, community (clinics, home,  organization- Red Crescent) long-term facilities, &amp;  academic institutions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endParaRPr lang="en-US" sz="2800" dirty="0" smtClean="0">
              <a:latin typeface="Constantia" pitchFamily="18" charset="0"/>
            </a:endParaRP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3700" dirty="0" smtClean="0">
              <a:latin typeface="Constantia" pitchFamily="18" charset="0"/>
            </a:endParaRPr>
          </a:p>
          <a:p>
            <a:pPr marL="319405" indent="-274320" fontAlgn="auto">
              <a:spcAft>
                <a:spcPts val="0"/>
              </a:spcAft>
              <a:defRPr/>
            </a:pPr>
            <a:endParaRPr lang="en-US" sz="4300" dirty="0" smtClean="0">
              <a:latin typeface="Constantia" pitchFamily="18" charset="0"/>
            </a:endParaRPr>
          </a:p>
          <a:p>
            <a:pPr marL="640080" lvl="1" indent="-274320" fontAlgn="auto">
              <a:spcAft>
                <a:spcPts val="0"/>
              </a:spcAft>
              <a:buNone/>
              <a:defRPr/>
            </a:pPr>
            <a:endParaRPr lang="en-US" sz="2500" dirty="0" smtClean="0">
              <a:latin typeface="Constantia" pitchFamily="18" charset="0"/>
            </a:endParaRP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Teaching Process  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610600" cy="4953000"/>
          </a:xfrm>
        </p:spPr>
        <p:txBody>
          <a:bodyPr/>
          <a:lstStyle/>
          <a:p>
            <a:r>
              <a:rPr lang="en-US" sz="2800" dirty="0" smtClean="0">
                <a:latin typeface="Constantia" pitchFamily="18" charset="0"/>
              </a:rPr>
              <a:t>Teaching process and the nursing process are alike</a:t>
            </a:r>
          </a:p>
          <a:p>
            <a:pPr eaLnBrk="1" hangingPunct="1">
              <a:defRPr/>
            </a:pPr>
            <a:r>
              <a:rPr lang="en-GB" sz="2800" dirty="0" smtClean="0">
                <a:latin typeface="Constantia" pitchFamily="18" charset="0"/>
              </a:rPr>
              <a:t>Teaching process:</a:t>
            </a:r>
          </a:p>
          <a:p>
            <a:pPr lvl="1">
              <a:defRPr/>
            </a:pPr>
            <a:r>
              <a:rPr lang="en-GB" sz="2500" dirty="0" smtClean="0">
                <a:latin typeface="Constantia" pitchFamily="18" charset="0"/>
              </a:rPr>
              <a:t>Collect data.</a:t>
            </a:r>
          </a:p>
          <a:p>
            <a:pPr lvl="1">
              <a:defRPr/>
            </a:pPr>
            <a:r>
              <a:rPr lang="en-GB" sz="2500" dirty="0" smtClean="0">
                <a:latin typeface="Constantia" pitchFamily="18" charset="0"/>
              </a:rPr>
              <a:t>Make educational diagnosis.</a:t>
            </a:r>
          </a:p>
          <a:p>
            <a:pPr lvl="1">
              <a:defRPr/>
            </a:pPr>
            <a:r>
              <a:rPr lang="en-GB" sz="2500" dirty="0" smtClean="0">
                <a:latin typeface="Constantia" pitchFamily="18" charset="0"/>
              </a:rPr>
              <a:t>Prepare teaching plan:</a:t>
            </a:r>
          </a:p>
          <a:p>
            <a:pPr marL="1050925" lvl="3" indent="-319088">
              <a:spcBef>
                <a:spcPts val="700"/>
              </a:spcBef>
              <a:buSzPct val="60000"/>
              <a:buFont typeface="Wingdings" pitchFamily="2" charset="2"/>
              <a:buChar char=""/>
              <a:defRPr/>
            </a:pPr>
            <a:r>
              <a:rPr lang="en-GB" sz="2200" dirty="0" smtClean="0">
                <a:latin typeface="Constantia" pitchFamily="18" charset="0"/>
              </a:rPr>
              <a:t>Write learning outcomes</a:t>
            </a:r>
          </a:p>
          <a:p>
            <a:pPr marL="1050925" lvl="3" indent="-319088">
              <a:spcBef>
                <a:spcPts val="700"/>
              </a:spcBef>
              <a:buSzPct val="60000"/>
              <a:buFont typeface="Wingdings" pitchFamily="2" charset="2"/>
              <a:buChar char=""/>
              <a:defRPr/>
            </a:pPr>
            <a:r>
              <a:rPr lang="en-GB" sz="2200" dirty="0" smtClean="0">
                <a:latin typeface="Constantia" pitchFamily="18" charset="0"/>
              </a:rPr>
              <a:t>Select content and time frame.</a:t>
            </a:r>
          </a:p>
          <a:p>
            <a:pPr marL="1050925" lvl="3" indent="-319088">
              <a:spcBef>
                <a:spcPts val="700"/>
              </a:spcBef>
              <a:buSzPct val="60000"/>
              <a:buFont typeface="Wingdings" pitchFamily="2" charset="2"/>
              <a:buChar char=""/>
              <a:defRPr/>
            </a:pPr>
            <a:r>
              <a:rPr lang="en-GB" sz="2200" dirty="0" smtClean="0">
                <a:latin typeface="Constantia" pitchFamily="18" charset="0"/>
              </a:rPr>
              <a:t>Select teaching strategies. </a:t>
            </a:r>
          </a:p>
          <a:p>
            <a:pPr lvl="1">
              <a:defRPr/>
            </a:pPr>
            <a:r>
              <a:rPr lang="en-GB" sz="2500" dirty="0" smtClean="0">
                <a:latin typeface="Constantia" pitchFamily="18" charset="0"/>
              </a:rPr>
              <a:t>Implement teaching plan</a:t>
            </a:r>
          </a:p>
          <a:p>
            <a:pPr lvl="1">
              <a:defRPr/>
            </a:pPr>
            <a:r>
              <a:rPr lang="en-GB" sz="2500" dirty="0" smtClean="0">
                <a:latin typeface="Constantia" pitchFamily="18" charset="0"/>
              </a:rPr>
              <a:t>Evaluate client learning  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687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Learning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610600" cy="4953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latin typeface="Constantia" pitchFamily="18" charset="0"/>
              </a:rPr>
              <a:t>Learning needs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latin typeface="Constantia" pitchFamily="18" charset="0"/>
              </a:rPr>
              <a:t>is a desired or requirement to know something that is presently unknown to the learner.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latin typeface="Constantia" pitchFamily="18" charset="0"/>
              </a:rPr>
              <a:t>It includes new knowledge; information; new skill; physical ability or new behaviors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Constantia" pitchFamily="18" charset="0"/>
              </a:rPr>
              <a:t>Learning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latin typeface="Constantia" pitchFamily="18" charset="0"/>
              </a:rPr>
              <a:t>Is a change in human capability that persists and that cannot be solely accounted for by growth.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latin typeface="Constantia" pitchFamily="18" charset="0"/>
              </a:rPr>
              <a:t>Presented by a change in the behavior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b="1" i="1" dirty="0" smtClean="0">
                <a:latin typeface="Constantia" pitchFamily="18" charset="0"/>
              </a:rPr>
              <a:t>Compliance</a:t>
            </a:r>
            <a:r>
              <a:rPr lang="en-US" sz="2500" dirty="0" smtClean="0">
                <a:latin typeface="Constantia" pitchFamily="18" charset="0"/>
              </a:rPr>
              <a:t> is an important aspect of learning. Compliance refers to the individual's desire to learn and to act on the learning (similar to adherence)</a:t>
            </a: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687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Learning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610600" cy="4953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b="1" dirty="0" err="1" smtClean="0">
                <a:latin typeface="Constantia" pitchFamily="18" charset="0"/>
              </a:rPr>
              <a:t>Andragogy</a:t>
            </a:r>
            <a:endParaRPr lang="en-US" sz="2800" b="1" dirty="0" smtClean="0">
              <a:latin typeface="Constantia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latin typeface="Constantia" pitchFamily="18" charset="0"/>
              </a:rPr>
              <a:t>Teaching adult clients</a:t>
            </a:r>
          </a:p>
          <a:p>
            <a:pPr>
              <a:lnSpc>
                <a:spcPct val="90000"/>
              </a:lnSpc>
              <a:defRPr/>
            </a:pPr>
            <a:endParaRPr lang="en-US" sz="2800" b="1" dirty="0" smtClean="0">
              <a:latin typeface="Constantia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latin typeface="Constantia" pitchFamily="18" charset="0"/>
              </a:rPr>
              <a:t>Pedagogy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latin typeface="Constantia" pitchFamily="18" charset="0"/>
              </a:rPr>
              <a:t>Helping children to learn</a:t>
            </a:r>
          </a:p>
          <a:p>
            <a:pPr>
              <a:lnSpc>
                <a:spcPct val="90000"/>
              </a:lnSpc>
              <a:defRPr/>
            </a:pPr>
            <a:endParaRPr lang="en-US" sz="2800" b="1" dirty="0" smtClean="0">
              <a:latin typeface="Constantia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b="1" dirty="0" err="1" smtClean="0">
                <a:latin typeface="Constantia" pitchFamily="18" charset="0"/>
              </a:rPr>
              <a:t>Geragogy</a:t>
            </a:r>
            <a:endParaRPr lang="en-US" sz="2800" b="1" dirty="0" smtClean="0">
              <a:latin typeface="Constantia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latin typeface="Constantia" pitchFamily="18" charset="0"/>
              </a:rPr>
              <a:t>Helping older adults to learn</a:t>
            </a:r>
          </a:p>
          <a:p>
            <a:pPr>
              <a:lnSpc>
                <a:spcPct val="90000"/>
              </a:lnSpc>
              <a:defRPr/>
            </a:pPr>
            <a:endParaRPr lang="en-US" sz="240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687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9097</TotalTime>
  <Words>1546</Words>
  <Application>Microsoft Office PowerPoint</Application>
  <PresentationFormat>On-screen Show (4:3)</PresentationFormat>
  <Paragraphs>379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Median</vt:lpstr>
      <vt:lpstr>              Teaching &amp; learning  Healing  Group    الفكره التي تحيا على نبض قلوبكم </vt:lpstr>
      <vt:lpstr>Teaching &amp; Learning</vt:lpstr>
      <vt:lpstr>Teaching &amp; Learning</vt:lpstr>
      <vt:lpstr>Areas of Client Teaching (education)  </vt:lpstr>
      <vt:lpstr> Teaching  </vt:lpstr>
      <vt:lpstr> Teaching  </vt:lpstr>
      <vt:lpstr> Teaching Process  </vt:lpstr>
      <vt:lpstr> Learning</vt:lpstr>
      <vt:lpstr> Learning</vt:lpstr>
      <vt:lpstr> Learning Domains</vt:lpstr>
      <vt:lpstr> Learning Theories</vt:lpstr>
      <vt:lpstr>Learning Theories: Behaviorism</vt:lpstr>
      <vt:lpstr> Learning Theories: Behaviorism</vt:lpstr>
      <vt:lpstr> Learning Theories: Cognitivism</vt:lpstr>
      <vt:lpstr> Learning Theories: Cognitivism</vt:lpstr>
      <vt:lpstr>  Learning Theories: Cognitivism    </vt:lpstr>
      <vt:lpstr>  Learning Theories: Humanism    </vt:lpstr>
      <vt:lpstr>     Learning Theories: Humanism    </vt:lpstr>
      <vt:lpstr>    Factors Affecting Learning   </vt:lpstr>
      <vt:lpstr>    Factors Affecting Learning   </vt:lpstr>
      <vt:lpstr>    Factors Affecting Learning   </vt:lpstr>
      <vt:lpstr>    Barriers to Learning   </vt:lpstr>
      <vt:lpstr>    The Internet &amp; Health Information (e-health)   </vt:lpstr>
      <vt:lpstr>    Teaching Strategies   </vt:lpstr>
      <vt:lpstr>    Nursing Management: assessment   </vt:lpstr>
      <vt:lpstr>    Nursing Management: assessment   </vt:lpstr>
      <vt:lpstr>    Guidelines for Teaching   </vt:lpstr>
      <vt:lpstr>      Evaluation of Learning   </vt:lpstr>
      <vt:lpstr>      Evaluation  &amp; Documentation of Teaching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of Newborns &amp; Infants  (MW 412)</dc:title>
  <dc:creator>Tahani</dc:creator>
  <cp:lastModifiedBy>user</cp:lastModifiedBy>
  <cp:revision>646</cp:revision>
  <dcterms:created xsi:type="dcterms:W3CDTF">2011-02-07T20:45:47Z</dcterms:created>
  <dcterms:modified xsi:type="dcterms:W3CDTF">2014-10-25T13:56:53Z</dcterms:modified>
</cp:coreProperties>
</file>