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ink/ink1.xml" ContentType="application/inkml+xml"/>
  <Override PartName="/ppt/ink/ink2.xml" ContentType="application/inkml+xml"/>
  <Override PartName="/ppt/theme/themeOverride3.xml" ContentType="application/vnd.openxmlformats-officedocument.themeOverride+xml"/>
  <Override PartName="/ppt/theme/themeOverride4.xml" ContentType="application/vnd.openxmlformats-officedocument.themeOverr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theme/themeOverride5.xml" ContentType="application/vnd.openxmlformats-officedocument.themeOverride+xml"/>
  <Override PartName="/ppt/ink/ink42.xml" ContentType="application/inkml+xml"/>
  <Override PartName="/ppt/ink/ink43.xml" ContentType="application/inkml+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0.xml" ContentType="application/vnd.openxmlformats-officedocument.themeOverr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theme/themeOverride11.xml" ContentType="application/vnd.openxmlformats-officedocument.themeOverride+xml"/>
  <Override PartName="/ppt/ink/ink51.xml" ContentType="application/inkml+xml"/>
  <Override PartName="/ppt/theme/themeOverride12.xml" ContentType="application/vnd.openxmlformats-officedocument.themeOverr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6.xml" ContentType="application/vnd.openxmlformats-officedocument.themeOverride+xml"/>
  <Override PartName="/ppt/notesSlides/notesSlide9.xml" ContentType="application/vnd.openxmlformats-officedocument.presentationml.notesSlide+xml"/>
  <Override PartName="/ppt/theme/themeOverride17.xml" ContentType="application/vnd.openxmlformats-officedocument.themeOverride+xml"/>
  <Override PartName="/ppt/ink/ink52.xml" ContentType="application/inkml+xml"/>
  <Override PartName="/ppt/ink/ink5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1"/>
  </p:sldMasterIdLst>
  <p:notesMasterIdLst>
    <p:notesMasterId r:id="rId46"/>
  </p:notesMasterIdLst>
  <p:sldIdLst>
    <p:sldId id="256" r:id="rId2"/>
    <p:sldId id="345" r:id="rId3"/>
    <p:sldId id="257" r:id="rId4"/>
    <p:sldId id="352" r:id="rId5"/>
    <p:sldId id="296" r:id="rId6"/>
    <p:sldId id="258" r:id="rId7"/>
    <p:sldId id="354" r:id="rId8"/>
    <p:sldId id="259" r:id="rId9"/>
    <p:sldId id="329" r:id="rId10"/>
    <p:sldId id="331" r:id="rId11"/>
    <p:sldId id="261" r:id="rId12"/>
    <p:sldId id="332" r:id="rId13"/>
    <p:sldId id="262" r:id="rId14"/>
    <p:sldId id="293" r:id="rId15"/>
    <p:sldId id="263" r:id="rId16"/>
    <p:sldId id="353" r:id="rId17"/>
    <p:sldId id="264" r:id="rId18"/>
    <p:sldId id="266" r:id="rId19"/>
    <p:sldId id="298" r:id="rId20"/>
    <p:sldId id="267" r:id="rId21"/>
    <p:sldId id="299" r:id="rId22"/>
    <p:sldId id="300" r:id="rId23"/>
    <p:sldId id="294" r:id="rId24"/>
    <p:sldId id="270" r:id="rId25"/>
    <p:sldId id="271" r:id="rId26"/>
    <p:sldId id="287" r:id="rId27"/>
    <p:sldId id="346" r:id="rId28"/>
    <p:sldId id="272" r:id="rId29"/>
    <p:sldId id="351" r:id="rId30"/>
    <p:sldId id="295" r:id="rId31"/>
    <p:sldId id="292" r:id="rId32"/>
    <p:sldId id="278" r:id="rId33"/>
    <p:sldId id="348" r:id="rId34"/>
    <p:sldId id="303" r:id="rId35"/>
    <p:sldId id="280" r:id="rId36"/>
    <p:sldId id="281" r:id="rId37"/>
    <p:sldId id="322" r:id="rId38"/>
    <p:sldId id="323" r:id="rId39"/>
    <p:sldId id="349" r:id="rId40"/>
    <p:sldId id="350" r:id="rId41"/>
    <p:sldId id="318" r:id="rId42"/>
    <p:sldId id="319" r:id="rId43"/>
    <p:sldId id="320" r:id="rId44"/>
    <p:sldId id="313" r:id="rId45"/>
  </p:sldIdLst>
  <p:sldSz cx="9144000" cy="6858000" type="screen4x3"/>
  <p:notesSz cx="6858000" cy="9144000"/>
  <p:custDataLst>
    <p:tags r:id="rId47"/>
  </p:custDataLst>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1829" autoAdjust="0"/>
  </p:normalViewPr>
  <p:slideViewPr>
    <p:cSldViewPr>
      <p:cViewPr varScale="1">
        <p:scale>
          <a:sx n="64" d="100"/>
          <a:sy n="64" d="100"/>
        </p:scale>
        <p:origin x="-14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4-03-25T19:44:06.2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7366 2963,'0'0,"0"0,0 0,21 0,-21 0,21 0,0 0,-21 0,21 0,-21 0,22 0,-1 0,-21 0,21 0,-21 0,21 0,-21 0,21 0,0 0,-21 0,22 0,-22 0,21 0,0 0,-21 0,21 0,-21 0,21 0,0 0,1 0,-22 0,21 0,-21 0,21 0,0 0,-21 0,21 0,-21 0,0 0,21 0,1 0,-22 0,21 0,-21 0,21 0,-21 0,21 0,0 0,-21 0,21 0,-21 0,22 0,-1 0,-21 0,21 0,-21 0,21-21,0 21,22 0,-22 0,0 0,0 0,0 0,0 0,1 0,-1 0,0 0,0 0,-21 0,42 0,-20 0,-1 0,-21 0,21 0,-21 0,21 0,-21 0,21 0,0 0,1 0,-22 0,21 0,0 0,-21 0,21 0,-21 0,21 0,0 0,-21 0,22 0,-22 0,21 0,-21 0,21 0,0 0,-21 0,21 0,-21-21,21 21,1 0,-22 0,21 0,-21 0,21 0,-21 0,21 0,0 0,-21-21,21 21,-21 0,22 0,-1 0,-21 0,21 0,-21 0,21 0,-21 0,21 0,0 0,-21 0,22 0,-22 0,0 0,0 21,0-21,0 21,0-21,0 21,0-21,0 22,0-1,0-21,0 21,0-21,0 21,0 0,21-21,-21 21,0-21,0 22,0-22,0 21,0 0,0-21,0 21,0 0,0 0,0-21,0 22,0-22,0 0,0 0,0 21,-21-21,21 0,-22 0,1 0,21 0,-21 0,21 0,-21 0,0 0,21 0,-21 0,21 0,-22 0,22 0,-21 0,0 0,21 0,-21 0,21 0,-21 0,0 0,21 0,-22 0,22 0,-21 0,21 0,-21 0,0 0,21 0,0 0,-21 0,21 0,-21 0,-1 0,22-21,0 21,-21 0,21 0,0 0,-21 0,21 0,-21 0,0 0,21 0,-21 0,21 0,-22 0,1 0,21-22,-21 22,21 0,-21-21,0 21,21 0,-21-21,21 21,-22 0,22 0,-42 0,42 0,-21 0,21 0,-21 0,0 0,-1-21,1 21,0 0,21 0,-21 0,0 0,0 0,-22 0,43 0,-21 0,21 0,-21 0,0 0,0 0,21 0,-22 0,22 0,-21 0,0 0,0 0,21 0,-21 0,0 0,21 0,-22 0,22 0,-21 0,0 0,21 0,-21 0,21 0,-21 0,21 0,-21 0,-1 0,22 21,-21-21,21 0,-21 0,0 0,21 0,-21 0,0 21,-1-21,22 0,-21 0,21 21,-21-21,21 0,-21 0,0 0,21 0,0 0,-21 0,21 0,0 0,0 0,0-21,0 21,-22-21,22 21,0-21,0 21,0-21,-21 21,21-21,0 21,0-22,0 22,0 0,0-21,0 21,0-21,0 21,0 0,21 0,-21 0,0-21,22 21,-22 0,21 0,0 0,-21 0,21 0,-21 0,21 0,-21 0,0 0,21 0,1 0,-22 0,21 0,-21 0,21-21,0 21,-21 0,21 0,-21 0,21 0,-21 0,22 0,-1 0,-21 0,21 0,-21-21,0 21,21 0,0 0,-21 0,0-22,21 22,1 0,-1 0,-21 0,21 0,0 0,0 0,-21 0,21 0,-21 0,22 0,-22 0,21 0,0-21,-21 21,21 0,-21 0,21 0,0 0,-21 0,22 0,-22 0,21 0,-21 0,21 0,0 0,-21 0,21 0,-21 0,21 0,1 0,-22 0,21 0,-21 0,21 0,-21 0,21 0,0 0,-21 0,21 0,-21 0,43 0,-43 0,21 0,-21 0,21 0,0 0,-21 0,21 0,-21 0,22 0,-22 0,42 0,-21 0,0 0,0 0,-21 0,22 0,-1 0,0 0,-21 0,21 0,0 0,-21 0,21 0,-21 0,0-21,22 21,-22 0,21 0,0 0,-21 0,21 0,-21 0,21 0,0 0,-21-21,0 21,22 0,-22 0,21 0,-21 0,21 0,0 0,-21-21</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6:47.2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571 7293,'0'0,"25"0,24 0,26 0,24 0,0 0,-24 0,24 0,-25 24,75-24,-50 0,-49 0,-1 0,26 0,-50 0,-1 0,26 0,24 0,-49 0,0 0,25 0,-1 0,-24 0,25 0,24 0,25 0,-24 0,-26 0,-24 0,25 0,-1 0,-24 0,25 0,49 0,0-24,-49 24,-1 0,1 0,0 0,-1 0,1 0,-25 0,0 0,49 0,-49 0,0 0,-1 0,26 0,-25 0,24 0,1 0,0 0,-1 0,-24 0,25 0,-1 0,1 0,-1 0,-24 0,25 0,-1 0,1 0,0 0,-1 0,26 0,-26 0,1 0,-25 0,24 0,1 0,-25 0,24 0,26 0,-26 0,1 0,-25 0,24 0,51 0,-76 0,26 0,-25 0,24 0,-24 0,0 0,25 0,-1 0,1 0,0 0,-1 0,26 0,-51 0,1 0,-25 0,0 0,0-25,0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6:51.6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5185 7293,'0'0,"24"24,26-24,24 25,-24-25,0 0,74 0,-75 25,26-25,-26 0,1 0,-1 0,1 0,0 0,-26 0,1 0,25 0,-50 0,25 0,49 0,-49 0,0 0,24 0,1 0,-25 0,0 0,24 0,-24 0,0 0,0 0,-1 0,1 0,0 0,0 0,0 0,-1 0,1 0,0 0,-25 0,50 0,-26 0,1 0,25 0,-25 0,-1 0,1 0,0 0,0 0,0 0,-25 0,49 0,-49 0,25 0,-25 0,25 0,0 0,-25 0,24 0,-24 0,50 0,-50 0,0 0,0 25,-25-25,25 0,-25 25,25-25,-24 24,24 1,0-25,-25 25,25-25,-25 0,25 25,0-25,0 0,0 25,0-1,0-24,0 25,-25-25,25 0,-25 0,1 0,-1 0,0 0,0 0,0 0,1 0,-1 0,25 0,-25 0,25 0,-50 0,26 0,-1 0,0 0,0 0,0 0,1 0,-1 0,0 0,0 0,0 0,1 0,-1 0,0 0,0 0,0 0,-24 0,24 0,0 0,-24 0,24 0,0 0,0 0,-25 0,50 0,-49 0,49 0,-25 0,0 0,0 0,1 0,24 0,-25 0,0 0,0 0,0 0,1 0,-26 0,50 0,-25 0,25 0,-25 0,1 0,-26 0,0 0,26 0,-1 0,0 0,0 0,25 0,-25 0,-24 0,49 0,-25 0,0 0,0 0,25 0,-24 0,24 0,-25 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6:53.3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5284 7590,'-25'0,"0"0,0 0,1 0,-26 0,25 0,0 0,1 0,-1 0,0 0,25 0,-25 0,0 0,25 0,-25 0,1 0,-1 0,0 0,0 0,0 0,25 0,-24 0,-26 0,25 0,0 0,-49 0,74 0,-25 0,0 0,1 0,-1 0,25 0,-50 0,25 0,1 0,-1 0,0 0,0 0,0 0,25 0,-49 0,-1 0,25 0,1 0,-1 0,0 0,0 0,0 0,1 0,-1 0,25 0,-50 0,50 0,-25 0,0 0,1 0,-26 0,25 0,-24 0,24 0,-50 0,51 0,-1 0,-25 0,50 0,-25 0,-24 0,24 0,0 0,0 0,25 0,-49 0,49 0,-25 0,25 0,0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6:55.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3349 7590,'0'0,"0"0,0 0,-50 0,50 0,-24 0,-26 0,25 0,0 0,25 0,-49 0,49 0,-25 0,25 0,-25 0,25 0,-25 0,1 0,-1 0,0 0,0 0,25 0,-25 0,0 0,1 0,24 0,-25 0,0 0,0 0,25 0,-25 0,25 0,-24 0,-1 0,0 0,25 0,-50 0,50 0,-24 0,-1 0,0 0,0 0,0 0,1 0,24 0,-25 0,0 0,0 0,25 0,-49 0,24 0,25 0,-25 0,0 0,25 0,-25 0,1 0,-1 0,-25 0,50 0,-25 0,1 0,-1 0,25 0,-25 0,-25 0,50 0,-24 0,-1 0,0 0,25 0,-25 0,-24 0,24 0,0 0,-25 0,50 0,-25 0,25 0,75 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6:56.8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1836 7590,'0'0,"-25"0,25 0,-25 0,25 0,-49 0,49 0,-25 0,0 0,0 0,0 0,1 0,-1 0,0 0,25 0,-25 0,0 0,1 0,24 0,-50 0,50 0,-50 0,26 0,24 0,-25 0,0 0,0 0,25 0,-25 0,1 0,-26 0,25 0,25 0,-49 0,49 0,-25 0,0 0,0 0,25 0,-25 0,25 0,-24 0,-1 0,0 0,25 0,-25 0,0 0,25 0,-24 0,-1 0,0 0,25 0,-25 0,25 0,-50 0,50 0,-24 0,24 0,-25 0,25 0,-25 0,0 0,0 0,25 0,-24 0,-1 0,0 0,25 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6:59.1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7119 7243</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6:59.9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7119 7169</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01.5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7144 7590</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05.3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546 7094</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54.05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80,'40'0,"-40"0,39 0,1 0,0-39,39 39,1-40,-41 40,41 0,-41 0,1 0,39 0,-39 0,0 0,-1 0,-39 0,80 0,-80 0,40 0,39 0,-39 0,-1 0,1 0,0 0,39 0,-39 40,-1-40,1 0,-40 0,79 0,-79 0,40 0,0 0,0 0,39 0,-39 0,-1 0,41 39,-80-39,39 0,1 0,0 0,-40 0,39 0,1 0,0 0,39 0,1 0,-41 0,1 0,79 0,-79 0,-40 0,79 40,-39-40,-1 0,80 0,-79 0,-40 0,40 0,0 0,-40 0,39 0,1 0,0 0,-1 0,1 0,0 0,-1 0,1 0,39 0,-39 0,0 0,-1 0,1 0,0 0,0 0,-1 0,1 0,39 0,1 0,-41 0,41 0,-41 0,1 0,0 0,79 0,-40 0,-79 0,40 0,0 0,-1 0,41 0,-41 0,1 0,39 0,-39 0,0 0,39 0,-79 0,80 0,-41 0,1 0,0 0,-1 0,-39 0,40 0,0 0,-40 0,39 0,1 0,0 0,-40 0,39 0,80 0,-79 0,0 0,0 0,-1 0,1 0,0 0,-1 0,1 0,0 0,-1 0,-39 0,40 0,0 0,-1 0,-39 0,40 0,0 0,-1 0,-39 0,40 0,40 0,-80 0,39 0,1 0,0 0,-1 0,1 0,-40 0,40 0,-40 0,39 0,-39 0,40 0,0 0,-40 0,39 0,1 0,0 0,-40 0</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4-03-25T19:44:16.4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12848 4509,'0'0,"21"0,0 0,0 0,1 0,-1 0,0 0,0 0,0 0,0 0,1 0,20 0,-21-22,0 22,-21 0,21 0,1 0,-1 0,-21 0,21 0,0 0,-21 0,21 0,-21 0,21 0,-21 0,22 0,-1 0,-21 0,21 0,-21 0,42 0,-42 0,21 0,-21 0,22 0,-1 0,-21 0,21 0,-21 0,21 0,-21 0,42 0,-20 0,-1 0,-21 0,21 0,0 0,0 0,-21 0,21 0,1 0,-1 0,-21 0,21 0,0 0,0 0,-21 0,21 0,1 0,-1 0,-21 0,21 0,-21 0,21 0,-21 0,21 0,0 0,-21 0,22 0,-22 0,21 0,0 0,-21 0,21 0,0 0,0 0,1 0,-1 0,0 0,21 0,-42 0,21 0,-21 0,0 0,0 22,-21-22,21 0,43 0,-22 0,-21 0,21 0,21 0,-42 0,21 0,-21 0,22 0,-1 0,-21 0,21 0,-21 0,0 0,21 0,-21 21,21-21,-21 21,0-21,0 0,21 0,-21 21,0-21,0 21,0-21,0 0,0 21,0 1,0-22,0 21,0-21,0 0,-21 0,21 0,-21 0,21 0,-42 0,-1 0,43 21,-42-21,21 0,0 0,21 0,-21 21,-1-21,22 0,-21 0,21 0,-21 0,0 0,21 0,-21 0,-22 0,43 0,-21 0,21 0,-21 0,0 0,21 0,-21 0,0 0,-1 0,22 0,-21 0,0 0,0 0,0 0,21 0,-43-21,43 21,-21 0,21 0,-42 0,84 63,-63-63,21 0,-21 0,0 0,0 0,-1 0,22 0,-21 0,0 0,21 0,-21 0,21 0,-42 0,42 0,-22 0,22 0,-21 0,21 0,-42 0,42 0,-21 0,0 0,21-21,-22 21,1 0,21 0,-21 0,0 0,21 0,-21 0,21 0,-21 0,-1 0,-20 0,42 0,-21 0,0 0,0 0,21 0,-22 0,22 0,-21 0,0 0,0 0,21 0,-21 0,21 0,-43 0,43-21,0 21,-21 0,21 0,0 0,-21 0,0 0,0-21,21 21,-43-21,43 21,0-21,-21 21,21 0,0-22,0 1,-21 21,21 0,0-21,0 21,0-21,0 21,0-21,0 21,0-21,0 21,21 0,-21-22,0 22,0 0,21-21,-21 21,22-21,-1 21,-21 0,21 0,-21 0,21-21,0 21,0 0,-21-21,22 21,-1-21,21 21,-42 0,21 0,-21 0,43 0,-22-22,0 1,0 21,-21 0,42 0,-42 0,43 0,-22 0,-21 0,42 0,-21 0,22 0,-22 0,21 0,-21 0,1 0,20 0,-21 0,0 0,0 0,1 0,-1 0,21-21,-21 21,0 0,-21 0,43 0,-22-21,0 0,-21 21,21 0,-21 0,21 0,-21 0,22 0,-1 0,-21 0,21-21,-21 21,21 0,0 0,-21 0,21 0,-21 0,22 0,-22 0,42 0,-42 0,42 0,-42 0,21 0,1 0,-1 0,-21 0,21 0,0 0,-21 0,21 0,0 0,-21 0,0 0,22 0,-22 0,21 0,-21 21,21-21,-21 0,0 0,21 0,-21 0,0 21,0 0,0-21,0 21,0-21,0 21,0 1,0-1,0-21,0 21,0 0,0-21,0 21,0-21,0 21,0-21,0 22,-21-22,21 21,-21-21,21 0,0 0,0 21,-21-21,21 0,-22 21,22 0,-21-21,21 21,-21-21,21 0,-21 22,21-22,-42 0,20 0,1 0,0 21,21-21,-21 0,0 0,-22 21,43-21,-21 0,-21 0,42 0,-42 21,-22 0,43-21,0 0,-22 0,22 0,21 0,-42 0,21 0,0 0,-22 0,43 0,-42 0,21 0,-22 0,22 0,0 0,-21 0,42 0,-43 0,22 0,21 0,-21 0,0 0,-21 0,42 0,-22 0,-20 0,21 0,0 0,-22 0,22 0,21 0,-42 0,42 0,-21 0,0 0,-1 0,-20 0,42 0,-42 0,42 0,-21 0,-1 0,1-21,21 21,-21 0,21-21,-21 21,21 0,0-21,0 21,0-21,0-1,-21 22,21-21,0 21,0 0,0-21,0 0,-21 21,21-21,0 21,0-21,0 21,0-22,0 1,0 21,0 0,21 0,-21-21,21 21,0 0,-21 0,0 0,0-21,21 21,-21 0,0 0,21 0,1 0,-22-21,0 21,0-21,21 21,0 0,0 0,-21 0,42-22,-42 22,22-21,-22 21,21 0,-21 0,42 0,-42 0,21 0,-21 0,43 0,-22 0,0 0,0 0,-21 0,42 0,-42 0,22 0,-1 0,0 0,0 0,-21 0,21 0,0 0,-21 0,22 0,-22 0,21 0,0 0,0 0,-21 0,21 0,-21 0,21 0,1 0,-22 0,21 0,-21 0,21 0,0 0,-21 0,21 0,-21 0,21 0,-21 0,22 21,-1-21,-21 0,21 0,-21 0,21 0,0 22,-21-22,21 0,-21 0,-21 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57.41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0 0</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09:54:39.4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21605 9054,'0'0,"0"0,0 0,25 0,-25 0,50 0,-50 0,24 0,1 0,0 0,49 0,-49 0,0 0,25 0,-1 0,-49 0,50 0,-25 25,-25-25,25 0,-1 0,1 0,-25 0,25 0,0 0,0 0,-25 0,24 0,1 0,0 0,-25 0,25 0,0 0,-25 0,24 0,1 0,0 0,-25 0,25 0,-25 0,25 0,-25 0,24 0,1 0,0 0,-25 0,25 0,0 0,-25 0,24 0,1 0,0 0,0 0,0 0,-1 0,1 0,0 0,0 0,-25 0,25 0,-1 0,-24 0,25 0,-25 0,25 0,-25 0,25 0,-25 0,0 0,0 24,0 1,0 0,0-25,0 25,0 0,0-25,0 24,0-24,-25 0,25 0,-25 0,25 0,-25 0,1 0,-1 0,0 0,-25 0,26 0,-1 25,0-25,0 0,0 0,25 0,-24 0,-1 25,0-25,25 0,-25 0,-24 0,24 0,0 0,-25 0,26 0,-1 0,0 0,0 0,0 0,1 0,-1 0,0 0,25 0,-50 0,26 0,-1 0,0 0,0 0,0 0,-24 0,49 0,-50 0,50 0,-25 0,25 0,-25 0,25 0,-24 0,-1 0,25 0,-25 0,25 0,-25 0,0 0,25 0,-24 0,24 0,-25 0,25 0,-25 0,25 0,0 50,0-50,0 24,0 1,0 0,0-25,25 25,-25-25,25 0,-25 0,24 0,1 0,25 0,-50 0,25 0,-1 0,1 0,-25 0,25 0,0 0,0 0,-25 0,24 0,1 0,0 0,25 0,-50 0,25 0,-25 0,24 0,1 0,0 0,-25 0,25 0,0 0,-1 0,-24 0,25 0,0 0,0 0,0 0,-1 0,1 0,-25 0,25 0,0 0,-25 0,25 0,-25 0,49 0,-49 0,25 0,-25 0,50 0,-50 0,24 0,-24 0,25 0,-25 0,25 0,0 0,-25 0,49-25,-49 25,25 0,-25 0,25 0,-25 0,50 0,-50 0,24 0,-24 0,25 0,0 0,-25 0,25 0,-25 0,25 0,-25-25,0 25,24 0,-24 0,-24 0,-1 0,0 25,-25-25,50 0,-49 0,24 0,-25 0,1 25,-1-25,25 0,-24 25,24-25,0 0,-24 0,-1 0,0 0,50 0,-49 0,24 0,0 0,0 0,1 0,-26 0,0 0,26 0,-1 0,25 0,-25 0,-25 0,25 0,1 0,-1 0,0 0,0 0,25 0,-25 0,25 0,-24 0,-1 0,0 0,25 0,-25 0,0 0,25 0,-24 0,24 0,-25 0,0 0,25 0</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09:54:51.4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14784 4986,'0'0,"0"0,0 25,0-1,0-24,25 25,-25-25,49 25,1-25,0 0,-1 0,-24 0,49 0,-49 25,0-25,25 0,-26 0,1 0,25 0,-25 0,-1 0,26 0,-25 0,0 0,24 0,-24 0,0 0,0 0,-1 0,1 0,-25 0,25 0,0 0,0 0,-25 0,25 0,-25 0,24 0,1 0,0 0,-25 0,25 0,24 0,-24 0,25 0,-50 0,25 0,-1-25,1 25,0 0,0 0,0 0,-1 0,-24 0,50 0,-50 0,25 0,24 0,-49 0,50 0,-25 0,0-25,24 25,-49 0,25 0,0 0,0 0,-1 0,1 0,0 0,0 0,0 0,-1 0,-24 0,25 0,0 0,-25 0,25 0,-25 0,25 0,0 0,-25 0,0-25,0 1,0 24,0-25,0 25,0 0,-25 0,25 0,-25 0,25 0,-50 0,50 0,-25 0,1 0,-1 0,0 0,25 0,-50 0,26 0,-1 0,0 0,0 0,0 0,25 0,-24 0,-1 0,0 0,25 0,-50 0,50 0,-24 0,-1 0,25 0,-50 0,50 0,-25 0,25 0,-49 0,49 0,-25 0,25 0,-25 0,0 0,-24 0,49 0,-25 0,25 0,-25 0,0 0,25 0,-24 0,-1 0,25 0,-50 0,50 0,-25 0,1 0,-1 0,25 0,-25 0,25 0,-25 0,0 0,25-25,-25 25,1 0,-1 0,25-25,-25 25,0 0,0 0,25 0,-24 0,-1 0,0 0,0 0,25 0,-49 0,49-25,-25 25,25 0,-50 0,50 0,-25 0,25 0,-24 0,-1 0,25 0,-25 0,0 0,0 0,25 0,-24 0,24 0,-25 0,25 0,-25 0,0 0,25 0,-25 0,25 0,-24 0,-1 0,25 0,-25 0,25 0,-25 0,25 0,-25 0,1 0,24 0,-25 0,25 0,-25 0,25 0,0 25,0 0,0-25,0 25,0 24,0-24,0 0,0 25,0-26,0 1,0 0,0-25,0 25,0-25,0 0,25 0,-25 0,25 0,-1 0,1 0,0 0,0 0,0 0,-25 0,49 0,1 0,-25 0,-1 0,1 0,0 0,-25 0,25 0,0 0,-1 0,1 0,-25 0,25 0,0 0,0 0,-1 0,1 0,25 0,-25 0,-1 0,26 0,-50 0,25 0,49 0,-49 0,-25 0,50 0,-25 0,-1 0,1 0,-25 0,50 0,-50 0,25 0,-1 0,1 0,-25 0,25 0,-25 0,25 0,0 0,-1 0,-24 0,50 0,-50 0,25 0,-25 0,25 0,-25 0,24 0,1 0,0 0,0 0,0 0,-1 0,1 0,-25 0,25 0,0 0,0 0,-1 0,-24 0,25 0,0 0,-25 0,25 0,0 0,-1 0,-24 0,25 0,-25 0,25 0,0 0,-25 0,25 0,-25 0,24 0,-24 0,50 0,-50 0,25 0,-25 0,25 0</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09:55:10.8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21407 3944,'49'0,"-24"0,0 0,-25 0,25 0,-25 0,25 0,-1 0,-24 0,25 0,-25 0,25 0,-25 0,50 0,-50 0,49 0,-24 0,-25 0,50 0,-50 0,24 0,1 0,0 0,-25 0,25 0,-25 0,25 0,-1 0,-24 0,25 0,-25 0,25 0,-25 0,25 0,0 0,-25 0,25 0,-25 0,24 0,1 0,0 0,-25 0,25 0,0 25,-25-25,24 0,-24 0,25 0,-25 0,50 25,-50-25,0 0,0 24,0 1,0 0,25-25,-25 25,0-25,0 25,0-1,0 1,0-25,0 25,0 0,0-25,0 25,0-25,0 24,0-24,0 0,-25 0,-25 0,1 0,-1 0,25 0,0 0,-24 0,24 0,0 0,-25 0,50 25,-24-25,-1 0,0 0,0 0,-24 0,49 0,-50 0,25 0,25 0,-49 0,24 0,0 0,-25 0,50 0,-24 0,24 0,-25 0,0 0,25 0,-25 0,25 0,-25 0,25 0,-24 0,24 0,0 0,-25-25,25 25,0-24,0-1,0 0,0 25,0-25,0 25,0-25,0 1,0 24,0-25,0 25,0-25,0 25,25 0,-25-25,0 25,0-25,24 25,-24 0,25-24,-25 24,25-25,0 0,-25 25,25 0,-25 0,24 0,1-25,-25 25,25 0,0 0,0 0,-1 0,1 0,0 0,0 0,0 0,-1 0,1 0,0 0,25 0,-26 0,1 0,25 0,-25 0,-25 0,49 0,-49 0,25 0,-25 0,25 0,0 0,-25 0,25 0,-25 0,24 0,1 0,-25 0,25 0,-25 0,50 0,-26 0,-24 0,25 0,0 0,-25 0,25 0,-25 0,0 25,0-25,0 25,0 0,0-1,0 1,0 0,0-25,0 25,0 0,0-1,0-24,0 50,0-50,0 25,0-25,-25 0,25 25,-25-1,0-24,1 25,-26-25,25 0,0 0,1 0,-51 0,50 0,1 0,-26 0,25 0,0 0,0 0,1 0,-1 0,-25 0,25 0,1 0,-26 0,50 0,-25 0,25 0,-25 0,1 0,24 0,-25 0,25 0,-25 0,-25 0,50 0,-24 0,-1 0,25 0,-25 0,25 0,-25 0,25 0,-25 0,1 0,24 0,-25 0,25 0,-25 0,0 0,25 0,-25 0,25 0,0-25,0 1,0 24,0-25,0 25,0-25,0 25,0-25,0 0,0 25,0-24,0-1,0 0,0 25,0-25,0 25,0-25,0 25,0-24,0-1,0 25,0-25,0 25</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09:55:23.6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21754 17562,'25'0,"-25"0,25 0,-1 0,-24 0,50 0,0 0,-1 0,-24 0,50 0,-51 0,1 0,25 0,-25 0,-1 0,1-25,0 25,25 0,-50 0,24-25,1 25,0 0,0-25,0 25,-1 0,26 0,-25 0,24-25,-24 25,0 0,25 0,-1 0,-49 0,25 0,0 0,0 0,24-24,-49 24,25 0,-25 0,50 0,-50 0,24 0,26 0,-50 0,50 0,-50 0,25 0,-1 0,1 0,-25 0,25 0,-25 0,25 0,0 0,-25 0,24 0,1 0,0 0,-25 0,25 0,-25 0,25 0,-1 0,1 0,-25 0,25 0,-25 0,25 0,0 24,-1-24,-24 25,25-25,-25 0,25 25,-25-25,25 0,-25 25,0 0,25-25,-25 0,0 25,0-1,0 1,0-25,0 25,0-25,0 0,0 25,0-25,0 25,0-1,0-24,0 25,0-25,0 25,-25 0,25-25,0 25,-25-25,0 0,25 0,-25 0,1 0,-1 0,0 0,0 0,0 0,25 0,-24 0,-1 0,0 0,0 0,25 0,-25 0,1 0,24 0,-25 0,0 0,0 0,25 0,-25 0,25 0,-49 0,49 0,-25 0,0 0,0 0,0 0,1 0,-1-25,0 25,0 0,0 0,25 0,-24-25,-1 25,0 0,25 0,-25 0,0 0,1 0,-1 0,0 0,25 0,-25 0,25 0,-25 0,1 0,-1-25,25 25,-50 0,50-25,-49 25,49 0,-25 0,0 0,0 0,25 0,-49 0,24 0,25 0,-25 0,25 0,-25 0,0 0,25 0,-24 0,-26 0,50 0,-50 0,50 0,-24 0,-1 0,25 0,-50 0,25 0,0 0,25 0,-24 0,24 0,-25 0,0 25,25-25,-25 0,25 0,0 25,-25-25,25 0,-24 25,-1-25,25 0,-25 0,25 0,0 0,0 0,0 0,50 0,-50 0,24 0,26 0,-25 0,0 0,24 0,-49 0,50 0,-25 0,-25 0,49 0,-24 0,0 0,0 0,0 0,-1 0,1 0,0 0,0 0,-25 0,49 0,-49 0,25 0,0 0,0 0,24 0,-49 0,25 0,-25 0,25 0,0 0,24 0,-24-25,0 25,25-25,-26 25,26-25,24 1,-49-1,0 25,25-25,-26 0,1 25,0 0,0 0,0 0,24-25,1 1,-25 24,24 0,-24 0,0 0,0 0,0 0,-25 0,24 0,1 0,-25 0,50 0,-25 0,-1 0,-24 0,25 0,-50 0,1 0,-51 0,26 0,-1 0,-24 0,49 0,-50 0,51 0,-26 0,0 0,1 0,24 0,0 0,-25 0,26 0,-1 0,-25 0,25 0,1 0,-1 0,25 0,-25 0,0 0,0 0,25 0,-49 0,49-25,-25 25,25 0,-25 0,25 0,-49-25,49 25,-25 0,0 0,25 0,-25 0,25 0,-49 0,49-25,-25 25,0 0,0 0,25 0,-25 0,25 0,-24 0,-1 0,0-25,25 25,-25-25,25 25,-25 0,1 0,-1 0,25-24,-25 24,0 0,0 0,25 0,-25 0,1 0,24 0,-25 0,25 0,-25 0,0 0,25 0,-25 0,25 0,0 0,0 0,25 0,25-25,-50 25,25 0,-1 0,1 0,0 0,0 0,25 0,-26 0,1-25,0 25,0 0,-25 0,25 0,-1 0,1 0,-25 0,25 0,0 0,-25 0,25 0,-25 0,24 0,1 0,-25 0,25 0,-25 0,25 0,0 0,-1 0,-24 0,25 0,-25 0,25 0,0 0,0 0,-25 0,24 0,1 0,-25 0,25 0,-25 0,25 0,0 0,-25 0,24 0,1 0,0 0,0 0,24 25,-24 0,0-25,0 0,0 24,-1 1</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09:55:36.4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23664 3944,'0'0,"25"0,0 0,-25 0,49 0,-49 0,25 0,0 0,24 0,-24 0,0 0,0 0,0 0,24 0,-24 0,0 0,25 0,-50 0,24 0,1 0,0 0,25 0,-50 25,24-25,26 0,-50 0,25 0,0 0,-25 0,24 0,1 0,0 0,0 0,0 0,-1 0,-24 0,25 0,0 0,0 0,-25 0,25 0,-25 0,49 0,-49 0,25 0,0 0,0 0,-25 0,24 0,-24 0,25 0,-25 0,50 0,-50 0,25 0,-25 0,24 0,1 0,0 0,-25 0,25 0,0 0,-25 0,24 0,-24 0,0 0,0 25,0-25,0 24,0-24,0 25,0-25,0 0,0 25,-24-25,-1 0,0 0,0 0,0 0,-24 0,24 0,0 0,-24 0,24 0,0 0,0 0,0 0,1 0,24 0,-25 0,25 0,-50 0,50 0,-25 0,25 0,-24 0,-1 0,25 0,-25 0,25 25,-50-25,1 0,24 0,0 0,-24 0,49 0,-25 0,25 0,-25 0,0 0,25 0,-25 0,25 0,-24 0,-1 0,25 0,-25 0,25 25,-25-25,25 0,-25 0,0 0,25 0,-24 0,24 0,-25 0,0 0,25 0,-25 0,25 0,-25 0,25 0,-24 0,-1 0,25 0,-25 0,25 0,-25 0,0 0,25 0,-24 0,24 0,-25 0,25 0,-25 0,0 0,25 24,0-24,0 0,0 25,0-25,0 25,0 0,0-25,0 0,0 0,25 0,-25 25,25-25,-25 0,25 0,-25 0,24 0,1 0,-25 0,25 0,-25 0,25 0,0 0,-25 0,24 0,-24 0,25 0,-25 0,25 0,0 0,-25 0,25 0,-25 0,24 0,1 0,-25 0,25 0,0 0,0 0,-25 0,25 0,-25 0,24 0,1 0,0 0,-25 0,25 0,-25 0,25 0,-1 0,1 0,-25 0,25 0,0 0,0 0,-25 0,24 0,1 0,-25 0,25 0,-25 0,25 0,-25 0,49 0,-49 0,25 0,0 0,0 0,-25 0,49 0,-49 0,25 0,-25 0,25 0,-25 0,25 0,0 0,-25 0,24 0,-24 0,25 0,0 0,-25 0,25 0,0 0,-1 0,-24 0,25 0,-25 0,25 0,0 0,0 0,-25 0,24 0,-24 0,0 0,-24 0,-51 0,26 0,-51 0,26 0,-25-25,49 25,-49 0,25 0,24-25,-49 25,24 0,51 0,-1 0,-25 0,50 0,-25 0,0 0,1 0,-26 0,0 0,26 0,-1 0,-25 0,25 0,1 0,-51 0,75-25,-25 25,1 0,-1 0,25 0,0-25,0 1,0 24,0-25,0 25,0-25,0 0,0 0,0 25,0-24,0 24,0 0,0-25,0 0,25 25,-25-25,0 25,24 0,-24 0,25 0,0 0,-25 0,25 0,24 0,-49 0,50 0,-25 0,-25 0,25 0,-1 0,1 0,-25 0,50 0,-50 0,25 0,-25 0,24 0,1 0,25 0,24 0,-49 0,0 0,25 0,-50 0,24 0,26 0,-25 0,0 0,-25 0,24 0,1 0,0 0,0 0,-25 0,25 0,-1 0,26 0,-50 0,25 0,-25 0,25 0,-25 0,24 0,1 0,0 0,-25 0,25 0,0 0,-25 0,24 0,-24 0,50 0,-50 25,25-25,-25 0,49 25,-24-25,0 0,-25 0,25 0</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16.537"/>
    </inkml:context>
    <inkml:brush xml:id="br0">
      <inkml:brushProperty name="width" value="0.21167" units="cm"/>
      <inkml:brushProperty name="height" value="0.42333" units="cm"/>
      <inkml:brushProperty name="color" value="#FFFF00"/>
      <inkml:brushProperty name="tip" value="rectangle"/>
      <inkml:brushProperty name="rasterOp" value="maskPen"/>
    </inkml:brush>
  </inkml:definitions>
  <inkml:trace contextRef="#ctx0" brushRef="#br0">620 7094,'25'0,"25"0,-25 0,-1 0,1 0,50 0,-26 0,26 0,-26 0,26 0,-26 0,1 0,-25 0,49 0,-24 0,-1 0,26 0,-26 0,-24 0,25 0,24 0,-49 0,25 0,-26 0,51 0,-50 0,0 0,-1 0,26 0,0 25,-26-25,51 0,-50 0,24 0,-24 25,25-25,-26 0,51 0,-50 0,24 0,-24 0,0 0,-25 0,25 0,24 0,-24 0,0 0,24 0,-24 0,50 0,-26 0,1 0,24 0,-49 0,25 25,-1-25,-24 0,0 24,25-24,-26 0,1 0,74 25,-24-25,-26 0,-24 0,25 25,-50-25,25 0,-1 0,1 0,-25 0,25 0,0 0,0 0,-1 0,1 0,0 0,25 0,-1 0,-24 0,0 0,24 0,-24 0,25 0,0 0,24-25,0 25,-24-25,0 1,24 24,-49-25,24 25,1 0,24 0,-49 0,25 0,-1 0,1-25,-25 25,24 0,1 0,0 0,-1 0,1 0,0 0,-1 0,-24 0,0 0,0 0,49 0,-49 0,0 0,24 0,-24 0,25 0,-1 0,1 0,-25 0,24 0,1 25,-25-25,-1 0,26 0,-50 0,25 0,0 0,-1 0,-24 0,25 0,0 0,0 0,24 0,-24 0,0 0,-25 0,25 0,24 0,1 25,-25-25,49 24,-49-24,0 0,0 0,-25 0,49 0,-49 0,50 25,24 0,1 0,-50 0,-1-25,76 24,-26-24,0 0,-49 0,0 0,-25 0,25 0,-50 0,-49 0,-50 0,49-24,1-1,24-25,25 50,1-25,-26 25,25 0,0 0,25 0,25 0,-25 0,25 0,0 0,24 0,-24 0,25 0,-50 0,25 0,-25 0,24 0,1 0,-25 0,25 0</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16.538"/>
    </inkml:context>
    <inkml:brush xml:id="br0">
      <inkml:brushProperty name="width" value="0.21167" units="cm"/>
      <inkml:brushProperty name="height" value="0.42333" units="cm"/>
      <inkml:brushProperty name="color" value="#FFFF00"/>
      <inkml:brushProperty name="tip" value="rectangle"/>
      <inkml:brushProperty name="rasterOp" value="maskPen"/>
    </inkml:brush>
  </inkml:definitions>
  <inkml:trace contextRef="#ctx0" brushRef="#br0">6648 7193,'0'0,"25"0,-25 0,25 0,-1 0,-24 0,25 0,-25 0,50 0,-50 0,25 0,-25 0,49 0,-49 0,25 0,-25 0,25 0,0 0,-25 0,24 0,-24 0,0 0,-24 0,-26 0,-49 0,0 0,-75 0,0 0,50 0,-49 0,-1 0,0 0,1 0,49 0,-99 0,49-24,75-1,24 25,1-25,-1 25,1-25,49 25,0-25,-24 25,49 0,-25 0,25 0,-25 0,0 0,-24 0,24 0,25 0,-25-24,0 24,25 0,-24 0,24 0,-25 0,0 0,0 0,25 0,-25 0,1 0,-26 0,50 0,-25 0,25 0,-25 24,25-24,-24 0,-1 0,0 0,25 0,-50 0,50 0,-25 0,25 0,-24 25,-1-25,0 0,25 0,-25 0,0 0,-24 25,24-25,0 25,-24-25,-1 0,25 0,-24 0,24 0,0 0,0 0,0 0,1 0,24 0,-25 0,-25 0,25 0,1 0,-1 0,0 0,0 0,25 0,-25 0,25 0,-24 0,-1 0,25 0</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16.538"/>
    </inkml:context>
    <inkml:brush xml:id="br0">
      <inkml:brushProperty name="width" value="0.21167" units="cm"/>
      <inkml:brushProperty name="height" value="0.42333" units="cm"/>
      <inkml:brushProperty name="color" value="#FFFF00"/>
      <inkml:brushProperty name="tip" value="rectangle"/>
      <inkml:brushProperty name="rasterOp" value="maskPen"/>
    </inkml:brush>
  </inkml:definitions>
  <inkml:trace contextRef="#ctx0" brushRef="#br0">571 7293,'0'0,"25"0,24 0,26 0,24 0,0 0,-24 0,24 0,-25 24,75-24,-50 0,-49 0,-1 0,26 0,-50 0,-1 0,26 0,24 0,-49 0,0 0,25 0,-1 0,-24 0,25 0,24 0,25 0,-24 0,-26 0,-24 0,25 0,-1 0,-24 0,25 0,49 0,0-24,-49 24,-1 0,1 0,0 0,-1 0,1 0,-25 0,0 0,49 0,-49 0,0 0,-1 0,26 0,-25 0,24 0,1 0,0 0,-1 0,-24 0,25 0,-1 0,1 0,-1 0,-24 0,25 0,-1 0,1 0,0 0,-1 0,26 0,-26 0,1 0,-25 0,24 0,1 0,-25 0,24 0,26 0,-26 0,1 0,-25 0,24 0,51 0,-76 0,26 0,-25 0,24 0,-24 0,0 0,25 0,-1 0,1 0,0 0,-1 0,26 0,-51 0,1 0,-25 0,0 0,0-25,0 0</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16.539"/>
    </inkml:context>
    <inkml:brush xml:id="br0">
      <inkml:brushProperty name="width" value="0.21167" units="cm"/>
      <inkml:brushProperty name="height" value="0.42333" units="cm"/>
      <inkml:brushProperty name="color" value="#FFFF00"/>
      <inkml:brushProperty name="tip" value="rectangle"/>
      <inkml:brushProperty name="rasterOp" value="maskPen"/>
    </inkml:brush>
  </inkml:definitions>
  <inkml:trace contextRef="#ctx0" brushRef="#br0">5185 7293,'0'0,"24"24,26-24,24 25,-24-25,0 0,74 0,-75 25,26-25,-26 0,1 0,-1 0,1 0,0 0,-26 0,1 0,25 0,-50 0,25 0,49 0,-49 0,0 0,24 0,1 0,-25 0,0 0,24 0,-24 0,0 0,0 0,-1 0,1 0,0 0,0 0,0 0,-1 0,1 0,0 0,-25 0,50 0,-26 0,1 0,25 0,-25 0,-1 0,1 0,0 0,0 0,0 0,-25 0,49 0,-49 0,25 0,-25 0,25 0,0 0,-25 0,24 0,-24 0,50 0,-50 0,0 0,0 25,-25-25,25 0,-25 25,25-25,-24 24,24 1,0-25,-25 25,25-25,-25 0,25 25,0-25,0 0,0 25,0-1,0-24,0 25,-25-25,25 0,-25 0,1 0,-1 0,0 0,0 0,0 0,1 0,-1 0,25 0,-25 0,25 0,-50 0,26 0,-1 0,0 0,0 0,0 0,1 0,-1 0,0 0,0 0,0 0,1 0,-1 0,0 0,0 0,0 0,-24 0,24 0,0 0,-24 0,24 0,0 0,0 0,-25 0,50 0,-49 0,49 0,-25 0,0 0,0 0,1 0,24 0,-25 0,0 0,0 0,0 0,1 0,-26 0,50 0,-25 0,25 0,-25 0,1 0,-26 0,0 0,26 0,-1 0,0 0,0 0,25 0,-25 0,-24 0,49 0,-25 0,0 0,0 0,25 0,-24 0,24 0,-25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09:49:00.3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13742 7764,'25'0,"-25"0,25 0,-25 0,49 0,-49 0,50 0,0 0,-50 0,24 0,-24 0,25 0,-25 0,25 0,0 0,-25 0,25 0,-25 0,24 0,1 0,-25 0,25 0,-25 0,25 0,0 0,-1-25,-24 25,25 0,-25 0,25 0,0 0,-25 0,25 0,-25 0,24 0,1 0,0 0,-25 0,50 0,-50 0,24 0,-24 0,50 0,-50-25,25 25,-25 0,25 0,0 0,-25 0,24 0,-24 0,25 0,0 0,0 0,-25 0,25 0,-25 0,24 0,1 0,0 0,-25 0,25 0,0 0,-25-25,0 25,0 0,-25-24,25 24,-25 0,25 0,-25 0,0 0,25 0,-24 0,24 0,-25 0,25 0,-25 0,0 0,0 0,25 0,-24 0,-1 0,25 0,-25 0,0 0,0 0,0 0,25 0,-24 0,-1 0,25 0,-25 0,0 0,0 0,25 0,-24 0,24 0,-25 0,0 0,0 0,0 0,1 0,24 0,-25 0,0 0,0-25,25 25,-25 0,25 0,-24 0,24 0,-25 0,0 0,25 0,-25 0,25 0,-25 0,1 0,24 0,-25 0,25 0,-25 0,25 0,-25 0,0 0,25 0,-24 0,24 0,-25 0,0 0,25 0,0 0,0 0,0 25,0-25,0 24,-25 1,25-25,0 25,0-25,0 25,0 0,0-25,0 24,0-24,0 25,0-25,0 25,0-25,0 25,0-25,0 25,0-25,0 24,0 1,0-25,0 25,0-25,0 25,0-25,0 25,0 0,0-25,0 0,0 0,25 0,0 0,-25 0,49 0,-24-25,-25 25,50 0,-50 0,49 0,-24 0,-25 0,50 0,-50 0,25 0,24 0,-24 0,25 0,24 0,-49 25,0-25,-1 0,-24 0,25 0,0 0,-25 0,25 0,-25 0,49 0,-49 0,25 0,25 0,-25 0,0 0,-25 0,24 0,-24 0,25 0,0 0,0 0,-25 0,49 0,-49 0,25 0,-25 0,25 0,0 0,-25 0,25 0,-25 24,24-24,-24 25,0-25,0 25,0 0,0-25,0 25,0-25,0 0,-49 0,49 0,-25 0,-25 0,50 0,-49 0,49 0,-25 0,0 0,25 0,-25 0,1 0,24 0,-25 0,25 0,-50 0,50 0,-25 0,0 0,1 0,24 0,-25 0,25 0,-50 0,25 0,1 0,24 0,-25 0,0 0,0 0,0 0,1 0,-1 0,0 0,25 0,-25 0,0 0,1 0,24 0,-25 0,0 0,25 0,-25 0,25 0,-49 0,49 0,-25 0,25 0,-25 0,0 0,25 0,-25 0,25 0,-24 0,24 0,-25 0,0 0,25 0,-25 0</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16.540"/>
    </inkml:context>
    <inkml:brush xml:id="br0">
      <inkml:brushProperty name="width" value="0.21167" units="cm"/>
      <inkml:brushProperty name="height" value="0.42333" units="cm"/>
      <inkml:brushProperty name="color" value="#FFFF00"/>
      <inkml:brushProperty name="tip" value="rectangle"/>
      <inkml:brushProperty name="rasterOp" value="maskPen"/>
    </inkml:brush>
  </inkml:definitions>
  <inkml:trace contextRef="#ctx0" brushRef="#br0">5284 7590,'-25'0,"0"0,0 0,1 0,-26 0,25 0,0 0,1 0,-1 0,0 0,25 0,-25 0,0 0,25 0,-25 0,1 0,-1 0,0 0,0 0,0 0,25 0,-24 0,-26 0,25 0,0 0,-49 0,74 0,-25 0,0 0,1 0,-1 0,25 0,-50 0,25 0,1 0,-1 0,0 0,0 0,0 0,25 0,-49 0,-1 0,25 0,1 0,-1 0,0 0,0 0,0 0,1 0,-1 0,25 0,-50 0,50 0,-25 0,0 0,1 0,-26 0,25 0,-24 0,24 0,-50 0,51 0,-1 0,-25 0,50 0,-25 0,-24 0,24 0,0 0,0 0,25 0,-49 0,49 0,-25 0,25 0,0 0</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16.540"/>
    </inkml:context>
    <inkml:brush xml:id="br0">
      <inkml:brushProperty name="width" value="0.21167" units="cm"/>
      <inkml:brushProperty name="height" value="0.42333" units="cm"/>
      <inkml:brushProperty name="color" value="#FFFF00"/>
      <inkml:brushProperty name="tip" value="rectangle"/>
      <inkml:brushProperty name="rasterOp" value="maskPen"/>
    </inkml:brush>
  </inkml:definitions>
  <inkml:trace contextRef="#ctx0" brushRef="#br0">3349 7590,'0'0,"0"0,0 0,-50 0,50 0,-24 0,-26 0,25 0,0 0,25 0,-49 0,49 0,-25 0,25 0,-25 0,25 0,-25 0,1 0,-1 0,0 0,0 0,25 0,-25 0,0 0,1 0,24 0,-25 0,0 0,0 0,25 0,-25 0,25 0,-24 0,-1 0,0 0,25 0,-50 0,50 0,-24 0,-1 0,0 0,0 0,0 0,1 0,24 0,-25 0,0 0,0 0,25 0,-49 0,24 0,25 0,-25 0,0 0,25 0,-25 0,1 0,-1 0,-25 0,50 0,-25 0,1 0,-1 0,25 0,-25 0,-25 0,50 0,-24 0,-1 0,0 0,25 0,-25 0,-24 0,24 0,0 0,-25 0,50 0,-25 0,25 0,75 0</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16.541"/>
    </inkml:context>
    <inkml:brush xml:id="br0">
      <inkml:brushProperty name="width" value="0.21167" units="cm"/>
      <inkml:brushProperty name="height" value="0.42333" units="cm"/>
      <inkml:brushProperty name="color" value="#FFFF00"/>
      <inkml:brushProperty name="tip" value="rectangle"/>
      <inkml:brushProperty name="rasterOp" value="maskPen"/>
    </inkml:brush>
  </inkml:definitions>
  <inkml:trace contextRef="#ctx0" brushRef="#br0">1836 7590,'0'0,"-25"0,25 0,-25 0,25 0,-49 0,49 0,-25 0,0 0,0 0,0 0,1 0,-1 0,0 0,25 0,-25 0,0 0,1 0,24 0,-50 0,50 0,-50 0,26 0,24 0,-25 0,0 0,0 0,25 0,-25 0,1 0,-26 0,25 0,25 0,-49 0,49 0,-25 0,0 0,0 0,25 0,-25 0,25 0,-24 0,-1 0,0 0,25 0,-25 0,0 0,25 0,-24 0,-1 0,0 0,25 0,-25 0,25 0,-50 0,50 0,-24 0,24 0,-25 0,25 0,-25 0,0 0,0 0,25 0,-24 0,-1 0,0 0,25 0</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16.542"/>
    </inkml:context>
    <inkml:brush xml:id="br0">
      <inkml:brushProperty name="width" value="0.21167" units="cm"/>
      <inkml:brushProperty name="height" value="0.42333" units="cm"/>
      <inkml:brushProperty name="color" value="#FFFF00"/>
      <inkml:brushProperty name="tip" value="rectangle"/>
      <inkml:brushProperty name="rasterOp" value="maskPen"/>
    </inkml:brush>
  </inkml:definitions>
  <inkml:trace contextRef="#ctx0" brushRef="#br0">7119 7243</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16.543"/>
    </inkml:context>
    <inkml:brush xml:id="br0">
      <inkml:brushProperty name="width" value="0.21167" units="cm"/>
      <inkml:brushProperty name="height" value="0.42333" units="cm"/>
      <inkml:brushProperty name="color" value="#FFFF00"/>
      <inkml:brushProperty name="tip" value="rectangle"/>
      <inkml:brushProperty name="rasterOp" value="maskPen"/>
    </inkml:brush>
  </inkml:definitions>
  <inkml:trace contextRef="#ctx0" brushRef="#br0">7119 7169</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16.544"/>
    </inkml:context>
    <inkml:brush xml:id="br0">
      <inkml:brushProperty name="width" value="0.21167" units="cm"/>
      <inkml:brushProperty name="height" value="0.42333" units="cm"/>
      <inkml:brushProperty name="color" value="#FFFF00"/>
      <inkml:brushProperty name="tip" value="rectangle"/>
      <inkml:brushProperty name="rasterOp" value="maskPen"/>
    </inkml:brush>
  </inkml:definitions>
  <inkml:trace contextRef="#ctx0" brushRef="#br0">7144 7590</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16.545"/>
    </inkml:context>
    <inkml:brush xml:id="br0">
      <inkml:brushProperty name="width" value="0.21167" units="cm"/>
      <inkml:brushProperty name="height" value="0.42333" units="cm"/>
      <inkml:brushProperty name="color" value="#FFFF00"/>
      <inkml:brushProperty name="tip" value="rectangle"/>
      <inkml:brushProperty name="rasterOp" value="maskPen"/>
    </inkml:brush>
  </inkml:definitions>
  <inkml:trace contextRef="#ctx0" brushRef="#br0">546 7094</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38.22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61,'0'0,"0"0,40 0,39 0,-39 0,-1 0,1 0,39 0,-39 0,0 0,-40 0,40 0,-1 0,1 0,-40 0,40 0,-40 0,39 0,1 0,0 0,-40 0,39 0,1 0,-40 0,40 0,-40 0,79 0,-79 0,40 0,-40 0,39 0,-39 0,40 0,0 0,-40 0,40 0,-1 0,1 0,-40 0,40 0,-1 0,1 0,0 0,-40 0,39 0,1 0,0 0,-40 0,39 0,1 0,0 0,-40 0,39 0,1 0,-40 0,40 0,0 0,-1 0,-39 0,40 0,-40 0,40 0,-40 0,39 0,1 0,0 0,-40 0,39 0,1 0,0 0,-40 0,79 0,-39 0,-1-39,-39 39,40 0,-40 0,80 0,-41 0,1 0,0 0,-1 0,1 0,-40 0,40 0,-1 0,1 0,0 0,-1 0,1 0,-40 0,79 0,-79 0,40 0,-40 0,40 0,0 0,-1 0,-39 0,40 0,-40 0,40 0,-1 0,1 0,-40 0,79 0,-39 0,0 0</inkml:trace>
</inkml:ink>
</file>

<file path=ppt/ink/ink3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7:41.29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87,'0'0,"39"0,-39 0,40 0,-40 0,40 0,-1 0,41 0,-40 0,-1 0,41 0,-41 0,1 0,0 0,-40 0,79 0,-79 0,40 0,-1 0,1 0,0 0,-40 0,39 0,1 0,0 0,-40 0,40 0,-1 0,1 0,0 0,-1 0,1 0,39 39,-39-39,39 40,-39-40,0 0,-40 0,39 0,1 0,0 0,-40 0,40 0,-1 0,1 0,0 0,-1 0,1 0,0 0,-1 0,1 0,0 0,-1 0,1 0,-40 0,40 0,-1 0,-39 0,40 0,-40 0,40 0,0-40,-1 40,-39-39,40 39,-40 0,79-40,1 40,-41 0,1-40,-40 40,40 0,-40 0,79 0,-79 0,40 0,-40 0,39 0,1 0,0 0,-40 0,0 0,40 0,-1 0,-39 40,40-40,-80 0,-39 40,39-40,-39 0,-1 0,80 0,-39 0,-41 0,41 0,-1 0,0 0,1 0,-1 0,0 39,1-39,39 0,-40 0,0 0,0 0,40 0,-39 0,39 0,-40 0,0 0,40 0,-39 40,-1-40,0 0,1 0,39 0,-80 0,80 0,-39 0,39 0,-40 0,0 0,-39 0,79 0,-40 0,40 0,-40 0,40 0,-39 0,-1 0,0 0,40 0,-79 0,39-40,1 40,-80 0,39 0,-79 0,40 0,-39 0,39 40</inkml:trace>
</inkml:ink>
</file>

<file path=ppt/ink/ink3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8:53.729"/>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09:49:09.9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13742 6672,'0'0,"0"0,0 0,25 0,0 0,-25 0,25 0,-25 0,24 0,1 0,-25 0,25 0,-25 0,25 0,0 0,-1 0,-24 0,50 0,-50 0,25 0,0 0,-1 0,-24 0,25 0,0 0,0 0,-25 0,25 0,-1 0,1 0,-25 0,25 0,0 0,-25 0,25 0,-1 0,-24 0,25 0,0 0,0 0,-25 0,25 0,-25 0,24 0,1 0,-25 0,25 0,-25 0,25 0,-25 0,25 0,0 0,-25 0,24 0,-24 0,25 0,0 0,0 0,0 0,-1 0,-24 0,25 0,-25 0,25 0,0 0,-25 0,0 25,0-25,0 25,0-25,0 25,0 0,0-25,0 24,0-24,0 25,0 0,0-25,0 0,-25 0,25 0,-25 0,25 0,-49 0,24 0,0 0,-25 0,26 0,24 0,-25 0,0 0,25 0,-25 0,25 0,-25 0,0 0,25 0,-24 0,24 0,-25 0,25 0,-50 0,25 0,1 0,-1 0,25 0,-25 0,0 0,25 0,-25 0,1 0,-1 0,25 0,-25 0,0 0,0 0,25 0,-24 0,24 0,-25 0,0 0,25 0,-25 0,25 0,-25 0,25 0,-24 0,-1 0,25 0,-25 0,25 0,-25 0,0 0,25 0,-24 0,24 0,0 25,-25-25,25 0,0 25,0-25,0 25,0-1,0 1,0-25,0 25,0 0,0-25,0 25,0-25,0 0,0 0,0 0,25 0,-25 0,49 0,-49 0,50 24,-1-24,26 25,-50-25,-1 0,26 0,-50 0,25 0,0 0,-25 0,24 0,-24 0,25 0,-25 25,25-25,0 0,-25 0,25 0,-25 0,24 0,1 0,0 0,-25 0,25 0,0 0,-1 0,-24 0,25 0,-25 0,50 0,-50 0,25 0,-25 0,25 0,-1 0,-24 0,25 0,-25 0,25 0,0 0,-25 0,25 0,-25 0,24 0,-24 0,25 0,0 0,-25 0,25 0,-25 0,25 0,-50 0,0 0,-25 0,1 0,24 0,0 0,-24 0,24 0,0 0,-25 0,25 0,1 0,-1 0,0 0,0 0,0 0,1 0,-1 0,0 0,0 0,0 0,1 0,-1 0,25 0,-25 0,0 0,0 0,1 0,-1 0,25 0,-25 0,25 0,-25 0,0 0,25 0,-24 0,24 0,-25 0,0 0,25 0,-25 0,25 0,-25 0,25 0,-24 0,-1 0,25 0,-25 0,25 0,-25 0,25 0,0 0,0 0,0-25,0 25,0-25,0 25,0-24,0-1,0 25,0-25,0 25,0-25,0 0,0 1,0 24,0-25,0 0,0 25,0-25,0 25</inkml:trace>
</inkml:ink>
</file>

<file path=ppt/ink/ink4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8:53.915"/>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0 0</inkml:trace>
</inkml:ink>
</file>

<file path=ppt/ink/ink4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9:10.451"/>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0 0</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11:00:23.0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20167 6995,'0'0,"0"0,24 0,-24 0,25 0,-25 0,25 0,-25 0,25 0,0-25,-25 25,24 0,-24 0,25 0,0 0,-25 0,25 0,-25 0,25 0,-25 0,24 0,1 0,-25-25,0 25,25 0,-25 0,25 0,0 0,-25 0,24 0,-24 0,25 0,-25 0,25 0,0 0,-25 0,25 0,-25 0,24 0,1 0,-25 0,25 0,-25 0,25 0,-25 0,0 0,25 0,-1 0,-24 0,25 0,-25 0,25 25,-25-25,50 25,-25-25,-1 0,-24 25,25-25,0 25,-25-25,25 0,-25 0,25 24,-25-24,24 0,1 0,-25 0,0 25,0-25,0 25,0-25,-25 25,25-25,-24 0,24 0,-50 0,25 25,0-25,-24 24,24-24,0 0,0 0,25 0,-25 0,1 0,-1 0,0 0,0 0,0 0,1 0,-1 0,25 0,-50 0,50 0,-25 0,1 0,-1 0,25 0,-25 0,25 0,-25 0,25 0,-25 0,1 0,24 0,-25 0,25 0,-25 0,0 0,25 0,-25 0,25 0,-24 0,24 0,-25 0,0 0,25 0,-25 0,25 0,-25 0,1 0,24 25,0 25,0-50,0 49,0-49,0 25,0-25,0 0,24 25,-24-25,0 0,25 25,-25 0,0-25,25 0,0 0,24 0,1 0,-50 0,50 0,-50 0,24 0,26 0,0 0,-26 0,26-25,-25 25,0-25,24 25,-24 0,0 0,24 0,-24 0,0 0,0 0,-25 0,25 0,0 0,-1 0,1 0,0 0,0 0,0 0,-25 0,24 0,-24 0,25 0,-25 0,50 0,-50 0,25 0,-1 0,1 0,0 0,0 0,-25 0,25 25,-1-25,1 0,-25 0,25 25,-25-25,0 0,25 0,0 24,-25 1,24-25,-24 0,25 0,-25 0,0 0,0 25,0 25,0-26,0 26,0 0,0-26,0 1,0 25,0-50,-25 49,25-49,0 25,0-25,0 25,-24-25,24 25,0-25,0 25,0-25,-25 0,25 24,0-24,0 25,-25 0,25-25,0 25,0-25,-25 0,0 0,1 0,-1 0,0 0,0 0,-24 0,-1 0,25 0,-24 0,-1 0,50 0,-50 0,26 0,-1 0,0 0,25 0,-50-25,25 25,1 0,-1 0,0 0,0 0,0 0,1 0,-1-25,0 25,0 0,0 0,1 0,-1-25,-25 25,50 0,-49 0,49 0,-25 0,25 0,-25 0,25 0,-25 0,0 0,25-24,-24 24,-1 0,25 0,-25 0,25 0,-25 0,25-25,-25 25,25-25,0 0,-24-24,24 24,0 0,0 0,0 0,0 1,0 24,0-50,0 50,0-25,0 25,24-25,-24 1,25 24,0 0,0 0,0 0,-1 0,1 0,-25 0,50 0,-1 24,1 1,-25-25,49 25,-74-25,25 25,0-25,0 0,-1 0,-24 25,50-1,-25-24,0 25,-1-25,-24 25,50-25,-50 0,25 0,25 0,-26 0,26 0,0 0,24 0,-49 0,0 0,24 0,-49 0,25 0,-25 0,25 0,-25 0,-50 0,25 0,1 0,-26 0,25 0,25 0,-25 0,1 0,24 0,0-25,0 25,0-25,0 1,0-26,24 25,1-24,-25 49,25-25,-25 0,25 0,0 25,-25-25,24 25,-24-24,25 24,-25-25,25 0,0 25,-25-25,0-24,0 24,0-25,0 50,0-25,25 25,-25-24,0-51,0 75,0-25,0 25,0-24,0-1,24 25,-24-25,0 25,0-25,0 0,25 25,-25 0,0-24,0 24,0 0,0 0,-25 0,25 0,-24 0,24 0,-50 0,25 0,0 0,1 0,-1 0,0 0,25 0,-25 0,25 0,0 24,0 1,0-25,-25 25,25 0,0-25,-24 0,-1 25,25-25,0 0,0 24,0 1,0-25,25 25,-25-25,49 25,-24-25,25 25,-26-25,1 0,-25 0,25 0,-25 0,25 0,0 0,-25 0,24 0,-24 0,25 0,0 0,-25 0,25 0,-25 0,25 0,-25 0,0 0,0 0,-50 0,25 0,0 0,-24 0,-1 0,1 0,-26 0,26 0,-1-25,0 25,1 0,24 0,-25 0,25-25,1 25,-26 0,25 0,25 0,-49 0,49 0,-50 0,50 0,-25 0,0 0,1 0,24 0,-25 0,0 0,0 0,25 0,-25 0,25 0,-24 0,24 0,-25 0,0 0,25 0,-25 0,0 0,1 0,24 0,-25 0,25 0</inkml:trace>
</inkml:ink>
</file>

<file path=ppt/ink/ink4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11:00:33.3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22101 6995,'25'0,"-25"0,50 0,-25-25,24 0,-24 25,25-24,-1-1,-24 25,-25 0,50-25,-50 25,49 0,-49 0,25 0,-25 0,25 0,0 0,-1 0,-24 0,25 0,-25 0,25 0,0 0,0 0,-25 25,24-25,1 0,-25 25,0-25,25 0,-25 24,25 1,0-25,-25 0,24 0,-24 0,25 0,-25 25,25-25,0 0,0 0,-25 0,24 0,1 0,0 0,-25 0,25 0,0 0,-25 0,25 0,-25 0,24 0,1 0,-25 0,25 0,-25 0,25 0,-25 0,0 0,0-25,0 25,0 0,-50 0,50 0,-25 0,25 0,-49 0,49 0,-25 0,25 0,-25 0,25 0,-25 0,0 0,25 0,0 0,-24 25,24-25,-25 50,0 24,-25-49,1 24,24-24,-25 25,1-25,24-1,-49 1,-1-25,50 0,1 0,-1 0,25 0,-50 0,50 0,-25 0,1 0,-1 0,25 0,-25 0,25 0,-25 0,0 0,25 0,-24 0,24 0,-25 0,25 0,0-25,0 25,0-24,0 24,0-25,0 0,0 25,0-25,0 25,0-49,0 49,0-25,0 0,0 25,49 0,-24 0,0 0,0 0,0 0,-1 0,51 25,-50-25,24 25,-24-1,0-24,24 25,-24-25,0 25,25-25,-26 0,1 0,25 0,-50 0,25 0,-1 0,1 0,-25 0,25 0,-25 0,50 0,-50 0,24 0,-24 0,25 0,-25 0,25 0,0 0,-25 0,25 0,-25 0,25 0,-25 0,24 0,-24 0,25 0,-25 25,0-25,0 25,0-1,0-24,0 25,0-25,0 25,0-25,0 25,0 0,0-25,0 24,25-24,-25 0,0 25,0 0,0-25,0 25,0-25,0 25,-50-25,26 49,-1-49,-25 25,25-25,0 0,1 0,-1 25,25-25,-25 25,-25-25,50 0,-24 0,-1 0,25 0,-25 0,25 0,-25 0,0 0,1 0,-1 0,25 0,-25 0,0 0,-24 0,24 0,25 0,-50 0,50 0,-49 0,49-25,-25 25,0 0,0-25,0 25,25 0,-24 0,-1-25,0 25,25-25,-25 25,0 0,25 0,-24 0,24-24,-25 24,0 0,25 0,-25-25,25 25,-25 0,25-25,0 25,-24 0,-1 0,25-25,0 25,0-25,-25 25,25-24,0-1,0 25,0-25,0 25,0-50,0 1,0-1,25 25,-25 1,0 24,0-25,25 25,-25-25,0 25,0-25,24 25,-24-25,0 1,0 24,25 0,0-25,-25 25,25 0,-25 0,25 0,-1 0,1 0,0 0,0 0,-25 0,25 0,-25 0,-50 0,50 0,-50 0,50 0,-24 0,24 0,-25 0,25 0,0 0,-25-25,25 25,-25 0,25-25,0 0,0 25,25 0,-25 0,25 0,0 0,-25 0,24 0,1 0,25 25,-25-25,24 25,-49 0,25 0,-25-1,25-24,0 25,-25-25,0 50,0-50,24 25,-24 24,25-24,-25 0,0 0,25-1,-25 1,0-25,25 25,0 0,-25 24,24-49,-24 25,25-25,-25 0,25 0,-25 0,25 0,0 0,-1 0,1 0,-25 0,50-25,-50 1,25-1,-25 25,24-25,-24 0,25 25</inkml:trace>
</inkml:ink>
</file>

<file path=ppt/ink/ink4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8:09:11.5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16818 9773,'25'0,"-25"0,25 0,-1 0,1 0,-25 0,25 0,0 0,-25 0,25 0,-25 0,24 0,1 0,0 0,25 0,-50 0,24 0,1 0,-25 0,25 0,0 0,0 0,-25 0,24 0,-24 0,25 0,-25 0,25 0,0 0,0 0,-1 0,1 0,25 0,-50 0,49 0,-24 0,-25 0,50 0,-50 0,25 0,-1 0,1 0,-25 0,25 0,-25 0,25 0,0 0,0 0,-25 0,24 0,1 0,0 0,-25 0,25 0,0 0,-1 0,-24 0,25 0,0 0,-25 0,25 0,-25 0,49 0,-49 0,25 0,-25 0,25 0,-25 0,25 0,0 0,-1 0,-24 0,50 0,-50 0,25 0,-25 0,25 0,-1 25,-24-25,25 0,-25 0,25 0,0 0,-25 0,25 0,-25 0,24 0,-24 0,25 0,0 0,-25 0,25 0,-25 0,0 25,0-25,0 24,0-24,0 25,0 0,0-25,0 25,0-25,0 25,0-25,0 0,0 0,-25 0,0 0,25 0,-25 0,25 0,-24 0,24 0,-50 0,50 0,-25 0,25 0,-49 0,49 0,-25 0,0 0,0 0,0 0,1 0,24 0,-25 0,25 0,-50 0,50 0,-25 0,1 0,-1 0,25 0,-25 0,0 0,-24 0,24 0,0 0,25 0,-50 0,50 0,-24 0,24 0,-25 0,0 0,-25 0,50 0,-25 0,1 0,-1 0,25 0,-25 0,0 0,25 0,-49 0,49 0,-25 0,25 0,-25 0,0 0,0 0,25 0,-24 0,-1 0,25 0,-25 0,25 0,-25 0,0 0,1 0,24 0,-25-25,0 25,0 0,25 0,-25 0,1 0,24 0,-25 0,25 0,-25 0,25 0,-25 0,0 0,25 0,-24 0,24 0,-25 0,0-25,25 25,-25 0,25 0,-25 0,25 0,-24 0</inkml:trace>
</inkml:ink>
</file>

<file path=ppt/ink/ink4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8:20:56.8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17091 14015,'0'0,"0"0,25 0,-25 0,24 0,1 0,-25 0,25 0,-25 0,25 0,0 0,-25 0,24 0,-24 0,25 0,-25 0,25 0,0 0,-25 0,25 0,-25 0,24 24,1-24,0 0,-25 0,25 0,-25 0,25 0,-1 0,1 0,0 0,0 0,0 0,-1 0,-24 0,25 0,-25 0,25 0,0 0,-25 0,25 0,-25 0,25 0,-25 0,24 0,1 0,-25 0,25 0,-25 0,25 0,0 0,-25 0,24 0,-24 0,0 0</inkml:trace>
</inkml:ink>
</file>

<file path=ppt/ink/ink4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8:21:08.6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17140 14312,'0'0,"25"0,25 0,-25 25,-1-25,-24 0,25 0,-25 0,50 0,-50 25,25-25,-1 0,1 0,-25 0,25 0,-25 0,25 0,-25 0,25 0,-1 0,-24 0,25 0,-25 0,25 0,0 0,-25 0,25 0,-25 0,24 0,-24 0,25 0,0 0,-25 0,25 0,-25 0,25 0,0 0,-1 0,-24 0,25 0,0 0,-25 0,25 0,-25 0,25 0,-25 0,24 0,1 0,-25 0,25 0,0 0,0 0,-1 0,1 0,0 0,25 0,-1 0,1 0,-25 0,-1 0,1 0,25 0,-50 0,25 0,-1 0,1 0,-25 0,25 0,0 0,0 0,-25 0,24 0,1 0,0 0,-25 0,25 0,-25 0,25 0,-1 0,1 0,-25 0,25 0,-25 0,25 0,0 0,-25 0,24 0,1 0,0 0,-25 0,25 0,-25 0,25 0,-25 0,25 0,-1 0,1 0,-25 0,25 0,0 0,-25 0,0 0,0 0,0 0,0 25,0-25,0 49,0-49,0 0,0 25,-25-25,25 0,-25 0,0 0,1 0,-1 0,0 0,0 0,25 0,-25 0,25 0,-25 0,1 0,24 0,-25 0,25 0,-25 0,25 0,-25 0,0 0,25 0,-24 0,-1 0,0 0,25 0,-25 0,25 0,-25 0,1 0,24 0,-25 0,25 0,-25 0,25 0,-25 0,0 0,25 0,0-25,-24 25,-1 0,0-24,0 24,25 0,-25 0,1 0,24 0,-25 0,25 0,-25 0,0 0,25 0,-25 0,25 0,-24 0,24 0,-25 0,0 0,25 0,-25 0,25 0,-25 0,1 0,24 0,-25 0,25 0,-25 0,0 0,0 0,25 0,-24 0,24 0,-25 0,0 0,25 0,-25 0,25 0,-25 0,25 0,-24 0,-1 0,0 0,25 0,-25 0,0 0,25 0,-25 0,1 0,-1 0,25 0,-25 0,25 0,-25 0,0 0,25 0,-24 0,24 0,-25 0,25 0,-25 0,0 0,25 0,-25 0,25 0,-24 0,-1-25,25 25,-25 0,25 0,-25 0,25 0,-25 0,1 0,24 0,-25 0,25 0,-25 0,0 0,25 0,-25 0,25 0,0 0,0 0,25 0,0 0,-25 0,25 0,0 0,-1 0,-24 0,25 0,-25 0,25 0,0 0,-25 0,25 0,-25 0,24 0,-24 0,25 0,0 0,-25 0,25 0,-25 0,25 0,-1 0,1 0,-25 0,25 0,0 0,0 0,-25 0,24 0,1 0,-25 0,25 0,0 0,0 0,-25 0,25 0,-1 0,1 0,0 0,0 0,0 0,-1 0,-24 0,0 25,25-25,0 0,-25 0,25 0,-25 0,25 0,-25 0,49 0,1 0,-25 0,-1 0,-24 0,25 0,-25 0,25 0,0 0,-25 24,25-24,-25 0,24 0,-24 0,0 0,0 25,0-25,0 0,0 0,0 0,-24 0,24 0,-50 0,50 0,-25 0,25 0,-25 0,1 0,-1 0,0 0,0 0,25 0,-49 0,49 0,-25 0,0 0,25 0,-25 0,0 0,25 0,-24 0,-26 0,25 0,0 0,1 0,-1 0,0 0,0 0,0 0,25 0,-25 0,25 0,-24 0,-1 0,25 0,-25 0,25 0,-25 0,0 0,25 0,-24 0,-26 0,50 0,-25 0,0 0,1 0,24 0,-25 0,0 0,0 0,25 0,-25 0,1-25,-1 25,25 0,-25 0,25-24,0 24,-25 0,25 0,0-25,0 0,0 0,0 25,0-25,0 25,0-25,0 1</inkml:trace>
</inkml:ink>
</file>

<file path=ppt/ink/ink4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8:21:14.5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21655 10964,'0'0,"49"0,-24 0,0 0,25 0,-26 0,1 0,25 0,-50 0,25 0,-1 0,1 0,0 0,-25 0,25 0,0 0,-25 0,25 0,-1 0,1 0,0 0,-25 0,50 0,-50 0,24 0,-24 0,50 0,-50 0,25 0,-25 0,25 0,-1 0,1 0,-25 0,25 0,-25 0,50 0,-50 0,24 0,-24 0,50 0,-50 0,25 0,-25 0,25 0,-1 0,-24 0,25 0,-25 0,50 0,-50 0,25 0,-1 0,1 0,-25 0,25 0,0 0,0 0,-1 0,-24 0,25 0,0 0,-25 0,25 0,0 0,-1 0,-24 24,25-24,-25 0,50 0,-25 0,-25 0,49 0,-49 0,25 0,0 25,0-25,0 0,-1 0,1 0,-25 25,25-25,0 0,0 0,-25 0,24 0,1 0,0 0,-25 0,25 0,0 0,-25 0,24 0,-24 0,25 0,0 0,0 0,-25 0,49 0,-24 0,-25 0,50 0,-50 0,25 0,-1 0,1 0,-25 0,25 0,-25 0,25 0,0 0,-25 0,24 0,1 0,0 0,-25 0,25 0,-25 0,25 0,-1 0,-24 0</inkml:trace>
</inkml:ink>
</file>

<file path=ppt/ink/ink4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8:21:16.9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23986 10964,'-24'0,"24"0,-25 0,25 0,-25 0,0 0,25 0,-25 0,25 0,-24 0,24 0,-25 0,0 0,25 0,-25 0,0 0,1 0,24 0,-25 0,25 0,-25 0,0 0,25 0,-25 0,25 0,-24 0,24 0,-25 0,0 0,0 0,25 0,-25 0,1 0,24 0,-25 0,25 0,-25 0,0 0,25 0,-25 0,25 0,-24 0,24 0,-25 24,0-24,25 0,-25 0,0 0,1 0,24 0,-25 0,25 0</inkml:trace>
</inkml:ink>
</file>

<file path=ppt/ink/ink4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8:21:26.7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21704 14387,'0'0,"50"0,-25 0,0 0,-1 0,51 0,-26 0,-24 0,25 0,0 0,-26 0,26 0,-25 0,24 0,-24 0,0 0,25 0,-50 0,24 0,1 0,0 0,0 0,0 0,24 0,-24 0,0 0,0 0,49 0,-49 0,0 0,24 0,-49 0,50 0,-25 0,49 0,-74 0,25 0,0 0,-1-25,-24 25,25 0,-25 0,25 0,0 0,0 0,24 0,-24 0,0 0,25 0,-26 0,1 0,25 0,-25 0,-1 0,26 0,0 0,-50 0,49 0,-49 0,25 0,25 0,-26 0,1 0,25 0,-50 0,25 0,-25 0,49 0,-24 0,25 0,24 0,-24 0,-26 0,1 0,0 0,0 0,0 0,24 0,-24 0,0 25,25-25,-26 0,1 0,-25 0,25 0,-25 0,50 0,-50 0,24 0,51 0,-50 0,49 25,-24-25,-26 0,26 0,-25 24,24-24,26 0,-50 0,-1 0,26 0,-25 25,0-25,-25 0,24 0,1 0,0 0,-25 0,25 0,-25 0,25 0,-25 0,49 0,-49 0,25 0,-25 0,50 0,-50 0,49 0,-49 0,25 0,-25 0,25 0,-25 0,0-25,0 25,0-49,0 49,0-25,0 25,0-25,0 25,0-25,0 25,0-25,-25 25,0 0,25 0,-24 0,24 0,-25 0,25 25,-25-25,0 25,25-25,-25 0,25 0,-25 0,1 0,-1 0,25 0,-25 0,25 0,-25 0,0 0,25 0,-24 0,24 0,-25 0,0 0,25 0,-25 0,0 0,1 0,24 0,-25 0,25 0,-25 0,0 0,0 0,25 0,-24 0,24 0,-25 0,0 0,0 0,25 0,-25 0,1 0,24 0,-25 0,25 0,-25 0,0 25,25-25,-25 0,1 0,24 0,-25 0,0 0,25 0,-25 0,25 0,-25 0,1 0,24 0,-25 0,25 0,-25 0,25 0,-25 0,0 0,1 0,24 0,-50 0,50 0,-25 0,25 0,-25 0,1 0,24 0,-25 0,25 0,-25 0,0 0,25 0,-25 0,25 0,-49 0,49 0,-25 0,0 0,0 0,0 0,1 0,-1 0,25 0,-25 0,0 0,0 0,25 0,-24 0,24 0,-25 0,0 0,0 0,25 0,-25 0,1 0,-1 0,25 0,-25 0,0 0,0 0,1 0,-1 0,25 0,-25 0,0 0,0 0,25 0,-24 0,-1 0,0 0,-49 0,49 25,0-25,-25 25,-24-1,49-24,-25 0,1 0,-1 0,1 0,24 0,-25 0,25 0,-24 0,24 0,-49 0,49 0,0 0,0 0,0 0,1 0,-1 0,25 0,-50 0,50 0,-25 0,1 0,-1 0,25 0,-25 0,0 0,0 0,1 0,-1 0,-25 0,50 0,-25 0,25 0,-24 0,24 0,-25 0,0 0,25-24,-25 24,25 0,-25 0,25 0,-25 0,1 0,-1 0,25 0,-25 0,0 0,0 0,25 0,-24 0,-1 0,25 0,-25 0,25 0,-25 0,0 0,25 0,-24 0,24-25,0 0,-25 25,25 0,25-25,-1 25,-24 0,0-25,25 25,-25 0,25 0,-25-25,25 25,0 0,-25 0,24 0,-24 0,25 0,0 0,-25 0,25 0,-25 0,25 0,-1 0,1 0,-25 25,25-25,0 0,-25 0,0 0,25 0,-25 0,25 0,-25 0,24 0,1 0,-25 0,25 0,0 25,0-25,-25 0,24 0,-24 0,25 0,-25 0,25 0,0 0,0 0,-25 0,49 0,26 0,24 0,25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09:49:16.0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20489 9748,'0'0,"25"-25,0 25,24 0,-49 0,25 0,0 0,0 0,-1 0,1 0,0 0,-25 0,25 0,-25 0,25 0,-1 0,-24 0,25 0,-25 0,25 0,-25 0,25-24,0 24,0 0,-25 0,24 0,1 0,-25 0,25 0,-25 0,25-25,0 25,-25 0,24 0,-24 0,25 0,-25 0,25 0,0 0,0 0,-25 0,24 0,1 0,0 0,-25 0,50 0,-26 0,1 0,0 0,0 0,0 0,-25 0,24 0,-24 0,25 0,0 0,-25 0,25 0,-25 0,25 0,-1 0,1 25,-25-25,25 0,0 0,-25 0,25 0,-25 0,24 0,-24 0,25 0,0 0,-25 0,25 0,-25 24,0-24,25 0,-1 0,1 0,-25 0,25 0,0 0,0 0,-25 0,24 0,1 0,-25 25,25-25,-25 0,0 25,0-25,0 25,0-25,0 25,0-25,0 24,0-24,0 0,0 0,-25 0,0 0,25 0,-24 0,24 0,-25 0,0 0,25 0,-25 0,25 0,-49 0,24 0,25 0,-50 0,50 0,-25 0,1 0,-1 0,0 0,25 0,-25 0,0 0,25 0,-24 0,24 0,-50 0,25 0,0 0,25 0,-24 0,24 0,-25 0,25 0,-50 0,50 0,-25 0,1 0,-1 0,25 0,-25 0,0 0,0 0,1 0,24 0,-25 0,0 0,25 0,-25 0,25 0,-25 0,1 0,-1 0,25 0,-25 0,0 0,25 0,-25 0,25 0,-24 0,-1 0,0 0,25 0,-25 0,25 0,-25 0,0 0,25 0,-24 0,24 0,-25 0,25 0,-25 0,0 0,25 0,-25 0,25 0,-24 0,-1 0,0 0,25 0,-25 0,0 0,25 0,-24 0,24 0,-25 0</inkml:trace>
</inkml:ink>
</file>

<file path=ppt/ink/ink5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8:21:33.6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21804 14436,'24'0,"1"0,0 0,25 0,-26 0,26 0,0 0,-25 0,-1 0,1 0,-25 0,25 0,0 0,-25 0,25 0,-25 0,49 0,-49 0,25 0,-25 0,25 0,-25 0,25 0,-1 0,-24 0,25 0,-25 0,25 0,0 0,-25 0,25 0,-25 0,24 0,-24 0,25 0,0 0,-25 0,25 0,0 0,-1 0,-24 0,25 0,0 0,0 0,-25 0,25 0,-1 0,1 0,0 0,-25 0,25 0,0 0,-25 0,24 0,-24 0,25 0,-25 0,0 0,25 0,-25-24,25 24,-25 0,25 0,-25 0,24 0,1 0,-25 0,25 0,0 0,0 0,-25 0,25 0,-25 0,24 0,1 0,-25 0,25 0,-25 0,25 0,-25 0,25 0,-1 0,-24 0,25 0,-25 0,25 0,0 0,-25 0,25 0,-25 0,24 0,-24 0,25 0,0 0,0 0,-25 0,25 0,-1 0,-24 0,25 0,-25 0,25 0,0 0,-25 0,25 0,-25 0,24 0,-24 0,50 0,-50 0,25 0,-25 0,25 0,-1 0,-24 0,25 0,-25 0,25 0,-25 0,25 0,0 0,-25 0,24 0,26 0,-25 0,0 0,-25 0,24 0,-24 0,0 0,-24 0,-1 0,0 0,0 24,0-24,-24 0,49 0,-25 0,0 25,25-25,-25 0,1 0,-1 0,25 0,-25 0,25 0,-25 0,25 0,-25 0,1 0,24 0,-25 0,25 0,-50 0,50 0,-25 0,1 0,-1 0,25 0,-25 0,0 0,0 0,25 0,-24 0,-1 0,0 0,25 0,-25 0,25 0,0 0,50 0,-1 0,-24 0,0 0,25 0,-50 0,24 0,-24 0,25 0,0 0,-25 0,25 0,24 0,-24 0,0 25,-25-25,25 0,-25 0,25 0,-1 0,-24 0,25 0,-25 0,25 0,-25 0,25 0,0 0,-25 0,24 0,-24 0,25 0,0 0,-25 0,25 0,-25 0,25 0,-1 0,1 0,-25 0,25 0,-25 0,25 0,0 0,-25 0,25 0,-25 0,24 0,1 0,-25 0,25 0,-25 0,25 0,-25 0,25 0,-1 0,-24 0,25 0,-25 0,25 0,-25 0,25 0,0 0,-25 0,24 0,-24 0,50 0,-50 0,25 0,0 0,-1 0,-24 0,25 0,25 0,-50 0,25 0,-1 0,-24 0,25 0,-25 0,25 0,-25 0,50 0,-50 0,24 0,-24 0,25 0,0 0,-25 0,25 0,-25 0,25 0,24 0,1 0</inkml:trace>
</inkml:ink>
</file>

<file path=ppt/ink/ink5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6T17:32:00.2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21010 8582,'0'0,"25"0,-25 0,25 0,-1 0,-24 0,25 0,-25 0,25 0,0 0,0 0,-25 0,24 0,1 0,-25 0,25 0,-25 0,25 0,-25 0,25 0,-1 0,-24 0,25 0,-25 0,25 0,0 25,-25-25,25 0,-1 0,1 0,-25 0,25 0,49 0,-49 0,25 0,-25 0,24 0,-24 0,0 0,24 0,1 0,-25 0,0 0,-1 0,-24 0,25 0,0 0,-25 0,25 0,-25 0,25 0,0 0,-25 0,24 0,-24 0,25 0,-25 0,25 0,0 0,-25 0,25 0,-25 0,24 0,1 0,-25 0,25 0,-25 0,25 0,0 0,-25 0,24 0,1 0,0 0,0 0,0 0,-1 0,-24 0,0 0,0 25,0 0,0-25,0 25,0-25,0 24,0-24,-24 25,24-25,-25 25,25 0,-25-25,25 0,-25 0,0 0,25 0,-24 0,24 0,-25 0,25 0,-50 0,50 0,-25 0,25 0,-24 0,-1 0,25 0,-25 0,25 0,-50 0,26 0,-1 0,-25 0,25 0,25 0,-49 0,24 0,0 0,-25 0,26 0,-1 0,-25 0,1 0,24 0,0 0,-25 0,26 0,-26 0,25 0,0 0,1 0,-1 0,25 0,-25 0,0 0,25 0,-25 0,25 0,-24 0,-1 0,25 0,-25 0,25 0,-25 0,25 0,-25 0,1 0,24 0,-25 0,25 0,-25 0,0 0,25 0,-25 0,25 0,-24 0,24 0,-25 0,0 0,25 0,0 0,0 25,0-1,0 1,0 0,0-25,0 25,0 0,0-25,0 24,0-24,25 0,-25 0,25 0,-25 0,24 0,1 25,0-25,-25 0,25 0,-25 0,25 0,-1 0,1 0,-25 0,50 0,-50 0,49 0,-49 0,25 0,-25 0,50 0,-50 0,25 0,24 0,-49 0,25 25,0-25,0 0,-1 0,1 0,25 25,-25-25,-25 0,24 0,1 0,0 0,-25 0,25 0,24 0,-24 0,25 0,-50 0,25 0,-1 0,1 0,0 0,-25 0,50 0,-25 0,-1 0,-24 0,25 0,-25 0,25 0,-25 0,25 0,0 0,-25 0,24 0,1 0,0 0,-25 0,25 0,-25 0,25 0,-1 0,-24 0,25 0,-25 0,25 0,-25 0,25 0,0 0,-25 0,0 0,0 0,0 0,0 25,-25 0,25-25,-25 24,25-24,0 0,-25 0,25 0,-25 0,1 0,-1 0,0 0,0 0,0 0,25 0,-49 0,24 0,0 0,25 0,-25 0,1 0,-1 0,25 0,-25 0,0 0,0 0,25 0,-25 0,25 0,-24 0,-1 0,0 0,25 0,-25 0,25 0,-25 0,1 0,24 0,-25 0,25 0,-25 0,0 0,25 0,-25 0,1 0,-1 0,25 0,-25 0,0 0,0 0,25 0,-24 0,24 0,-25 0,25 0,-50 0,50 0,-25 0,25 0,-24 0,-1 0,25 0,-25 0,25 0,-25 0,0 0,25 0,-24 0,24 0,-25 0,25 0,-25 0,0 0,25 0,-25 0,25 0,-24 0,-1 0,25 0,-25 0,25 0,-25 0,25 0,-25 0,1 0,24 0,-25 0,25 0,0 0,-25 0,0 0,25-24,0-1,0 25,0-25,0 25,0-25,0 0,0 25,25-25,-25 25,0-24,0-1,25 0,-25 25,25-25</inkml:trace>
</inkml:ink>
</file>

<file path=ppt/ink/ink5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4-03-29T15:48:46.7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444 9462,'0'0,"21"0,-21 0,22 0,-22 0,21 0,-21 0,21 0,0 0,21 0,-42 0,22 0,-1 0,0 0,21 0,-42 0,21 0,1 0,-1 0,21 0,-21 0,0 0,1 0,-1 0,0 0,-21 0,21 0,-21 0,0 0,21 0,0 0,-21 0,22 0,-22 0,21 0,-21 0,21 0,0 0,-21 0,21 0,0 0,1 0,-1 0,-21 0,42 0,-42 0,21 0,-21 0,21-22,1 22,-1 0,-21 0,21 0,0 0,-21 0,21 0,-21 0,21-21,-21 21,43 0,-43 0,21 0,-21 0,21 0,0 0,-21 0,21 0,-21 0,22 0,-1 0,-21 0,21 0,0 0,0 0,-21 0,21 0,-21 0,43 0,-43 0,21 0,21 0,-42 0,21 0,22 0,-43 0,21 0,0 0,-21 0,21 0,0-21,1 21,-1 0,-21 0,21 0,42 0,-63 0,22 0,20 0,21 0,-20 0,-22 0,0 0,21 0,-42 0,43 0,-22 0,0 0,-21 0,21 0,0 0,1 0,-22 0,21 0,0 0,0 0,0 0,-21 0,43 0,-43 0,21 0,0 0,0 0,-21 0,21 0,-21 0,21 0,1 0,-1 0,-21 0,42 0,-42 0,21 0,-21 0,43 0,-22 0,0 0,-21 0,21 0,-21 0,21 0,-21 0,21 0,1 0,-1 0,-21 0,21 0,0 0,-21 0,21 0,-21 0,43 0,-43 0,21 0,0 0,0 0,-21 0,21 0,-21 0,21 0,1 0,-1 0,-21 0,21 0,-21 0,21 0,0 0,-21 0,21 0,-21 0,22 0,-1 0,-21 0,21 0,-21 0,21 0,-21 0,21 0,-21 0,21 0,-21 0,22 0,-22 0,21 0,0 21,-21-21,21 0,-21 0,21 0,-21 0,21 0,-21 21,22-21,-22 0,21 22,-21-22,21 0,-21 0,21 0,-21 0,21 21,-21-21,21 0,-21 0,22 0,-1 0,-21 0,0 21,0-21,0 21,0 0,21-21,-21 0,21 21,-21-21,21 0,-21 22,0-22,0 21,21-21,-21 0,0 0,0 21,22-21,-22 0,0 21,0 0,0-21,0 0,21 21,-21-21,21 0,-21 22,0-22,0 0,0 21,0 0,21-21,-21 0,0 21,-21-21,-21 21,20-21,-20 0,21 21,21-21,-21 0,0 0,-22 0,-20 0,20 22,22-22,-42 0,20 0,1 0,-21 0,63 0,-43 0,1 0,0 0,20 0,1 0,-42 0,20 0,1 0,21 0,-21 0,-1 0,22 0,-21 0,-22 0,-20 0,41-43,22 43,-21 0,-1 0,43 0,-21 0,21 0,-42 0,42 0,-42-21,20 21,22 0,-42 0,42 0,-21 0,21 0,0 0,21-21,21 0,22 21,21 0,-1 0,43 0,-42 0,0 0,20 0,-20 0,-43 0,64 0,-63 0,41 0,-84 0,43 0,20 0,-21 0,22 0,-43 0,0 0,0 0,22 0,-22 0,0 0,0 0,0 0,1 0,-22 0,-85 0,43 0,-22 21,-42-21,0 21,-63-21,-21 21,20-21,-84 0,170 0,-86 0,43 0,21 0,-21 0,43 0,-43 0,42 0,22 0,-1 0,-21 0,22 21,-1-21,22 0,0 0,-1 0,1 0,-21 0,-1 0,43 0,-43 0,-20 0,41 0,1 0,-43-21,85 0,-21 21,0-21,0 21,21-21,-21 21,0 0,21-21,0 21,0-22,0 22,21-21,0 0,0 21,-21 0,21 0,22-21,-1 21,-21 0,43 0,-43 0,63 0,1 0,-43 0,22 0,42 0,-43-21,22 0,42 21,0-22,-64 22,1 0,-1 0,22 0,-21 0,-22 0,-21 0,43 0,-22 0,21-21,-20 21,-1-21,-42 0,64 21,-43-21,-21 0,0 21,-43 0,-62 0,-1 21,-42 0,21 21,-43-42,-20 43,63-43,-43 42,22 0,21-21,43-21,62 22,-41-1,-1 0,1-21,42 0,-22 0,22 0,0 0,0 0,21 0,0 21,-21 0,21-21,0 21,0-21,0 22,-21-22,21 0,0 0,0 21,0 0,0-21,0 21,0 0,0 0,0-21,0 43,0-43,0 21,21-21,-21 0,21-21,-21-22,0 1,21 21,-21-43,0-20,0-1,0 0,0 22,0 21,0 42,0 42,0 0,0-21,-21 22,21-22,0-21,0 21,0 0,0 22,0-22,0 0,0 21,0 1,21-22,-21 0,0 0,21 0,0-21,-21 0,43-21,-1 21,-21 0,22-21,-22 21,0 0,42 0,-20 0,-1-21,0 21,1 0,-1 0,22 0,-43 0,0 0,42 0,-20 0,-1 0,-21 0,22 0,41-21,-20 21,-64 0,42 0,0 0,-20 0,-1 0,0 0,0 0,0 0,22 0,-22 0,0 0,21 0,-21 0,22 0,-22 0,42 0,1 0,-43 0,21 0,-20 0,41 0,-21 0,1 0,-1 0,0 0,22 0,-1 0,-20 0,-43 0,42 0,-21 0,0 0,43 21,-43-21,0 21,43 0,-43-21,0 0,21 21,1 0,-22-21,0 22,-21-22,21 21,0-21,1 0,20 0,0 21,1-21,-22 21,0-21,21 0,-42 21,21-21,1 21,-1-21,-21 0,42 0,-42 22,0-1,21-21,-21 0,43 0,-43 0,42 0,0 0,1 0,-22 0,0 0,0 0,0 0,0 0,-21 0,22 0,-1 0,-21 0,21 0,-21 0,21 0,0 0,-21 0,21 0,-21 21,22-21,-22 21,0-21,0 0,0 21,0-21,0 21,0 1,-22-22,1 0,-21 0,21 0,0 0,-1 0,1 0,0 0,0 0,21 0,-42 0,-22 0,43 0,0 0,0 0,-22 0,22 0,0 0,-21 21,-1 0,22-21,0 21,-64 21,22-42,42 0,-43 0,22 0,-1 0,1 0,21 0,-21 0,-1 0,22 22,-42-22,-1 0,1 0,41 0,-41 0,42 0,-22 0,22 0,-21 0,0 0,20 0,-20 0,0 0,21 0,-22 0,22 0,-42 0,41 0,-20 0,0 0,21 0,-1 0,1 0,0 0,21 0,0 0,42 0,1-43,41 1,86 21,-43 0,42-43,22 22,-22-1,43 1,-22 21,-42 0,0 21,1-43,-86 1,43 0,-106 42,42 0,-63 0,-21 0,-22 21,-42 0,-21 43,43-22,-128-21,85 21,0-20,-21 20,42-42,0 0,43 21,-1-21,22 0,21 0,21 21,21-21,42 0,-41 0,41 0,22-42,-1 42,1 0,-43 0,22 0,-43 0,-21 0,-85 0,43 0,-64 0,22 0,20 0,-84 21,42 0,21 22,-63-43,85 21,-22 0,-21-21,22 0,-22 0,21 0,22 0,41 0,-20 0,21-21,0 21,-22-43,-20 43,-1 0,22 0,-21 22,20-1,-20-21,-1 0,43 21,-21-21,-1 0,1 21,0-21,21 0,21 0,-43 0,22 0,0 0,0 0,0 0,21 0,-43 0,43 0,0 0,-42-21,42 21,-21 0,21-21,-21-22,-1 22,22-21,0 21,0 0,0-1,0 22,0-21,0 21,0-42,0 21,0 0,0-22,0 43,0-42,0 21,0 21,0-21,0-1,0 1,0 21,0 0,-21 0,-21 21,42 22,-42 20,42-42,0 22,-43-22,43 0,0 0,0 0,0 1,0-1,0 0,0 21,43-21,-1 22,0-22,-21 0,22-21,20 21,22 0,-43-21,22 0,-1 0,-20 0,20 0,1-63,-22 21,0-64,22 42,20-105,-41 105,-43-63,21 85,-21-21,0 20,-42 22,-1 0,22 0,-64 21,43-21,0 21,-64-22,42 22,-20 0,41 0,-20 0,-1 22,22 20,-21 43,20-22,22 1,21-1,-21 1,21-22,0-21,0 0,21 22,21-22,1 0,20 21,-20-21,41 1,-41-1,20 0,22-21,-22 0,1 0,-1 0,-42-21,22 0,20-43,-63 43,0-43,21 1,-21-43,0 64,0-43,0 64,-84-21,63 42,-22-22,-20 22,-1 0,-42 0,22 22,41-22,-20 0,-1 21,1 0,-1-21,43 0,21 42,0-42,0 43,-21 20,21-42,0 22,0-1,0 0,0-21,0 1,42-1,-20 0,-1 0,0 0,42 0,-20 1,-1-1,22-21,-1 21,43 0,-64-21,85 0,-63 0,42 0,-22 0,1 0,0-63,-22 41,-21-20,-20 0,-1 21,0-22,0 43,-21-21,21 0,-21 21,-21-21,0 21,0 0,-43 0,43 0,-21 0,-1 21,43 21,-21-42,21 43,-21-22,21 0,0 21,0 1,0-43,0 21,0 0,0 0,21-21,-21 0,43 0,20 0,-21 0,-20 0,41-42,22 21,21-22,-85 22,21 0,22 0,-1 21,-42-21,0 21,22-22,-43 22,0 0,-43-21,-20 21,21-21,-43 21,0 0,22 0,-22 0,64 0,-43 0,22 21,0 0,-22 22,43-22,-64 21,22-21,42 22,-22-22,43 0,-21 0,21-21,0 21,0 1,0-22,0 21,0-21,0 21,0 0,0-21,0 21,0-21,0 0,21 0,1 0,-1 0,21 0,-21 0,0 0,22 0,20 0,-42 0,22 0,-22 0,42 0,-41 0,-1 0,0 0,-21 0,21 0,0 0,0 0,-21 0,22 0,-1 0,-21 0,21 0,0 0,0 0,0 0,-21 0,22-21,-1 21,0 0,42 0,-41-21,-1 21,-21 0,21 0,-21 0,21 0,0 0,22-21,-43 21,21-21,0 21,0 0,0 0,-21 0,21 0,1 0,-1 0,-21 0,-21 0,-1 0,-20 0,0 0,21 21,-64 0,21-21,22 21,21 0,-43 0,43-21,-42 22,20-22,-20 21,21-21,20 21,-41-21,21 0,20 0,1 0,-21 0,21 0,21 0,-43 0,-20 0,42 21,-22-21,-20 0,21 0,-1 0,22 0,0 0,0 0,0 21,-1-21,22 0,-42 0,42 0,0 0,21 0,0 0,-21 0,43 0,-22 0,0 0,0 0,0 0,1 0,-1 0,21 0,-21 0,43 0,-43-21,21 21,22 0,-64-21,21 21,21 0,-21 0,1 0,20 0,0 0,-42-21,43 21,-43 0,63 0,-42 0,0 0,1 0,-1 0,21 0,-21 0,0-21,1 21,-1 0,0 0,0 0,0 0,0 0,1 0,-1 0,0 0,-21-22,42 22,-42 0,43 0,-43 0,21 0,21 0,-21 0,0 0,22 0,-22 0,0 0,21 0,-20 0,-22 0,42 0,-42 0,21 0,-21 0,42 0,-42 0,22 0,-22 0,21 0,0 0,-21 0,21 0,-21 0,42 0,-20 0,-22 0,42 0,-42 0,42 0,-21 0,-21 0,43 0,-43 0,21 0,-21 0,21 0,0 0,22 0,-22 0,42 0,-63 0,64 0,-22 0,-21 0,0 0,1 0,-1-21,-21 21,42 0,-42 0,21 0,-21 0,21 0,-21 0,22 0,-1 0,0-21,0 21,-21 0,21 0,-21 0,43 0,-43 0,21 0,0 0,0 0,-21 0,21-21,0 21,1 0,-22 0,21 0,-21 0,21-21,0 21,0 0,0 0,1 0,-22 0,21 0,-21 0,42 0,-21 0,-21 0,21 0,1 0,-22 0,0-21,21 21,-21 0,0-22,21 22,0 0,-21 0,0-21,0 21,0-21,0 21,0-21,0 21,0-21,0 21,21-21,-21-1,21 22,-21-21,0 21,0-21,22 21,-22-21,21-21,-21 42,0-22,0 22,0-21,0 0,0 0,0 21,0-21,0 0,0 21,0-22,0 1,0 0,0 21,0-21,0 21,0 0,0-42,0 42,0-22,0 1,0 0,-21 21,21 0,0-21,-22 0,22 0,0 21,-21 0,21-22,0 22,-42 0,42 0,-21 0,21-21,-21 21,21 0,-22 0,22-21,0 21,-21 0,21 0,-21 0,21 0,-21 0,0 0,0 0,21 0,-43 0,43 0,-21 0,-21 0,-1 0,22 0,-21 0,-43 0,22 21,-1 0,1 1,-22-22,22 21,41-21,1 0,-21 0,21 0,84 0,-84 0,-21 0,-22 0,22 0,-43 0,1 0,20 0,-84 0,42 21,0-21,43 21,-1-21,-20 0,62 0,1 0,-42 0,42 0,-1 0,-20 0,0 0,21 0,-1 0,-20 0,42 0,-21 0,-21 0,42 0,-43 0,1 0,21 0,-22 0,22 0,-21 0,21 0,0 0,-22 0,22 0,0 0,-21 0,-1 0,22 0,-21 0,-1 21,1-21,0 21,-1-21,1 0,0 0,21 0,-22 0,22 0,21 0,-21 0,21 0,-21 0,21 22,0-22,-21 0,21 0,-43 0,43 0,-21 0,0 0,0 0,21-22,-21 22,21 0,-22 0,1 0,0 0,0 0,0 0,-43 0,43 0,0 0,0 0,21 0,-21 0,-1 0,22-42,-21 42,21 0,0 0,0 21,0-21,0 21,-21 1,0-1,21-21,0 0,-21 21,21-21,0 0,0 21,-21-21,21 0,0 21,0 0,0-21,0 0,0 22</inkml:trace>
</inkml:ink>
</file>

<file path=ppt/ink/ink5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4-03-29T15:49:03.2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444 9462,'0'0,"21"0,-21 0,22 0,-22 0,21 0,-21 0,21 0,0 0,21 0,-42 0,22 0,-1 0,0 0,21 0,-42 0,21 0,1 0,-1 0,21 0,-21 0,0 0,1 0,-1 0,0 0,-21 0,21 0,-21 0,0 0,21 0,0 0,-21 0,22 0,-22 0,21 0,-21 0,21 0,0 0,-21 0,21 0,0 0,1 0,-1 0,-21 0,42 0,-42 0,21 0,-21 0,21-22,1 22,-1 0,-21 0,21 0,0 0,-21 0,21 0,-21 0,21-21,-21 21,43 0,-43 0,21 0,-21 0,21 0,0 0,-21 0,21 0,-21 0,22 0,-1 0,-21 0,21 0,0 0,0 0,-21 0,21 0,-21 0,43 0,-43 0,21 0,21 0,-42 0,21 0,22 0,-43 0,21 0,0 0,-21 0,21 0,0-21,1 21,-1 0,-21 0,21 0,42 0,-63 0,22 0,20 0,21 0,-20 0,-22 0,0 0,21 0,-42 0,43 0,-22 0,0 0,-21 0,21 0,0 0,1 0,-22 0,21 0,0 0,0 0,0 0,-21 0,43 0,-43 0,21 0,0 0,0 0,-21 0,21 0,-21 0,21 0,1 0,-1 0,-21 0,42 0,-42 0,21 0,-21 0,43 0,-22 0,0 0,-21 0,21 0,-21 0,21 0,-21 0,21 0,1 0,-1 0,-21 0,21 0,0 0,-21 0,21 0,-21 0,43 0,-43 0,21 0,0 0,0 0,-21 0,21 0,-21 0,21 0,1 0,-1 0,-21 0,21 0,-21 0,21 0,0 0,-21 0,21 0,-21 0,22 0,-1 0,-21 0,21 0,-21 0,21 0,-21 0,21 0,-21 0,21 0,-21 0,22 0,-22 0,21 0,0 21,-21-21,21 0,-21 0,21 0,-21 0,21 0,-21 21,22-21,-22 0,21 22,-21-22,21 0,-21 0,21 0,-21 0,21 21,-21-21,21 0,-21 0,22 0,-1 0,-21 0,0 21,0-21,0 21,0 0,21-21,-21 0,21 21,-21-21,21 0,-21 22,0-22,0 21,21-21,-21 0,0 0,0 21,22-21,-22 0,0 21,0 0,0-21,0 0,21 21,-21-21,21 0,-21 22,0-22,0 0,0 21,0 0,21-21,-21 0,0 21,-21-21,-21 21,20-21,-20 0,21 21,21-21,-21 0,0 0,-22 0,-20 0,20 22,22-22,-42 0,20 0,1 0,-21 0,63 0,-43 0,1 0,0 0,20 0,1 0,-42 0,20 0,1 0,21 0,-21 0,-1 0,22 0,-21 0,-22 0,-20 0,41-43,22 43,-21 0,-1 0,43 0,-21 0,21 0,-42 0,42 0,-42-21,20 21,22 0,-42 0,42 0,-21 0,21 0,0 0,21-21,21 0,22 21,21 0,-1 0,43 0,-42 0,0 0,20 0,-20 0,-43 0,64 0,-63 0,41 0,-84 0,43 0,20 0,-21 0,22 0,-43 0,0 0,0 0,22 0,-22 0,0 0,0 0,0 0,1 0,-22 0,-85 0,43 0,-22 21,-42-21,0 21,-63-21,-21 21,20-21,-84 0,170 0,-86 0,43 0,21 0,-21 0,43 0,-43 0,42 0,22 0,-1 0,-21 0,22 21,-1-21,22 0,0 0,-1 0,1 0,-21 0,-1 0,43 0,-43 0,-20 0,41 0,1 0,-43-21,85 0,-21 21,0-21,0 21,21-21,-21 21,0 0,21-21,0 21,0-22,0 22,21-21,0 0,0 21,-21 0,21 0,22-21,-1 21,-21 0,43 0,-43 0,63 0,1 0,-43 0,22 0,42 0,-43-21,22 0,42 21,0-22,-64 22,1 0,-1 0,22 0,-21 0,-22 0,-21 0,43 0,-22 0,21-21,-20 21,-1-21,-42 0,64 21,-43-21,-21 0,0 21,-43 0,-62 0,-1 21,-42 0,21 21,-43-42,-20 43,63-43,-43 42,22 0,21-21,43-21,62 22,-41-1,-1 0,1-21,42 0,-22 0,22 0,0 0,0 0,21 0,0 21,-21 0,21-21,0 21,0-21,0 22,-21-22,21 0,0 0,0 21,0 0,0-21,0 21,0 0,0 0,0-21,0 43,0-43,0 21,21-21,-21 0,21-21,-21-22,0 1,21 21,-21-43,0-20,0-1,0 0,0 22,0 21,0 42,0 42,0 0,0-21,-21 22,21-22,0-21,0 21,0 0,0 22,0-22,0 0,0 21,0 1,21-22,-21 0,0 0,21 0,0-21,-21 0,43-21,-1 21,-21 0,22-21,-22 21,0 0,42 0,-20 0,-1-21,0 21,1 0,-1 0,22 0,-43 0,0 0,42 0,-20 0,-1 0,-21 0,22 0,41-21,-20 21,-64 0,42 0,0 0,-20 0,-1 0,0 0,0 0,0 0,22 0,-22 0,0 0,21 0,-21 0,22 0,-22 0,42 0,1 0,-43 0,21 0,-20 0,41 0,-21 0,1 0,-1 0,0 0,22 0,-1 0,-20 0,-43 0,42 0,-21 0,0 0,43 21,-43-21,0 21,43 0,-43-21,0 0,21 21,1 0,-22-21,0 22,-21-22,21 21,0-21,1 0,20 0,0 21,1-21,-22 21,0-21,21 0,-42 21,21-21,1 21,-1-21,-21 0,42 0,-42 22,0-1,21-21,-21 0,43 0,-43 0,42 0,0 0,1 0,-22 0,0 0,0 0,0 0,0 0,-21 0,22 0,-1 0,-21 0,21 0,-21 0,21 0,0 0,-21 0,21 0,-21 21,22-21,-22 21,0-21,0 0,0 21,0-21,0 21,0 1,-22-22,1 0,-21 0,21 0,0 0,-1 0,1 0,0 0,0 0,21 0,-42 0,-22 0,43 0,0 0,0 0,-22 0,22 0,0 0,-21 21,-1 0,22-21,0 21,-64 21,22-42,42 0,-43 0,22 0,-1 0,1 0,21 0,-21 0,-1 0,22 22,-42-22,-1 0,1 0,41 0,-41 0,42 0,-22 0,22 0,-21 0,0 0,20 0,-20 0,0 0,21 0,-22 0,22 0,-42 0,41 0,-20 0,0 0,21 0,-1 0,1 0,0 0,21 0,0 0,42 0,1-43,41 1,86 21,-43 0,42-43,22 22,-22-1,43 1,-22 21,-42 0,0 21,1-43,-86 1,43 0,-106 42,42 0,-63 0,-21 0,-22 21,-42 0,-21 43,43-22,-128-21,85 21,0-20,-21 20,42-42,0 0,43 21,-1-21,22 0,21 0,21 21,21-21,42 0,-41 0,41 0,22-42,-1 42,1 0,-43 0,22 0,-43 0,-21 0,-85 0,43 0,-64 0,22 0,20 0,-84 21,42 0,21 22,-63-43,85 21,-22 0,-21-21,22 0,-22 0,21 0,22 0,41 0,-20 0,21-21,0 21,-22-43,-20 43,-1 0,22 0,-21 22,20-1,-20-21,-1 0,43 21,-21-21,-1 0,1 21,0-21,21 0,21 0,-43 0,22 0,0 0,0 0,0 0,21 0,-43 0,43 0,0 0,-42-21,42 21,-21 0,21-21,-21-22,-1 22,22-21,0 21,0 0,0-1,0 22,0-21,0 21,0-42,0 21,0 0,0-22,0 43,0-42,0 21,0 21,0-21,0-1,0 1,0 21,0 0,-21 0,-21 21,42 22,-42 20,42-42,0 22,-43-22,43 0,0 0,0 0,0 1,0-1,0 0,0 21,43-21,-1 22,0-22,-21 0,22-21,20 21,22 0,-43-21,22 0,-1 0,-20 0,20 0,1-63,-22 21,0-64,22 42,20-105,-41 105,-43-63,21 85,-21-21,0 20,-42 22,-1 0,22 0,-64 21,43-21,0 21,-64-22,42 22,-20 0,41 0,-20 0,-1 22,22 20,-21 43,20-22,22 1,21-1,-21 1,21-22,0-21,0 0,21 22,21-22,1 0,20 21,-20-21,41 1,-41-1,20 0,22-21,-22 0,1 0,-1 0,-42-21,22 0,20-43,-63 43,0-43,21 1,-21-43,0 64,0-43,0 64,-84-21,63 42,-22-22,-20 22,-1 0,-42 0,22 22,41-22,-20 0,-1 21,1 0,-1-21,43 0,21 42,0-42,0 43,-21 20,21-42,0 22,0-1,0 0,0-21,0 1,42-1,-20 0,-1 0,0 0,42 0,-20 1,-1-1,22-21,-1 21,43 0,-64-21,85 0,-63 0,42 0,-22 0,1 0,0-63,-22 41,-21-20,-20 0,-1 21,0-22,0 43,-21-21,21 0,-21 21,-21-21,0 21,0 0,-43 0,43 0,-21 0,-1 21,43 21,-21-42,21 43,-21-22,21 0,0 21,0 1,0-43,0 21,0 0,0 0,21-21,-21 0,43 0,20 0,-21 0,-20 0,41-42,22 21,21-22,-85 22,21 0,22 0,-1 21,-42-21,0 21,22-22,-43 22,0 0,-43-21,-20 21,21-21,-43 21,0 0,22 0,-22 0,64 0,-43 0,22 21,0 0,-22 22,43-22,-64 21,22-21,42 22,-22-22,43 0,-21 0,21-21,0 21,0 1,0-22,0 21,0-21,0 21,0 0,0-21,0 21,0-21,0 0,21 0,1 0,-1 0,21 0,-21 0,0 0,22 0,20 0,-42 0,22 0,-22 0,42 0,-41 0,-1 0,0 0,-21 0,21 0,0 0,0 0,-21 0,22 0,-1 0,-21 0,21 0,0 0,0 0,0 0,-21 0,22-21,-1 21,0 0,42 0,-41-21,-1 21,-21 0,21 0,-21 0,21 0,0 0,22-21,-43 21,21-21,0 21,0 0,0 0,-21 0,21 0,1 0,-1 0,-21 0,-21 0,-1 0,-20 0,0 0,21 21,-64 0,21-21,22 21,21 0,-43 0,43-21,-42 22,20-22,-20 21,21-21,20 21,-41-21,21 0,20 0,1 0,-21 0,21 0,21 0,-43 0,-20 0,42 21,-22-21,-20 0,21 0,-1 0,22 0,0 0,0 0,0 21,-1-21,22 0,-42 0,42 0,0 0,21 0,0 0,-21 0,43 0,-22 0,0 0,0 0,0 0,1 0,-1 0,21 0,-21 0,43 0,-43-21,21 21,22 0,-64-21,21 21,21 0,-21 0,1 0,20 0,0 0,-42-21,43 21,-43 0,63 0,-42 0,0 0,1 0,-1 0,21 0,-21 0,0-21,1 21,-1 0,0 0,0 0,0 0,0 0,1 0,-1 0,0 0,-21-22,42 22,-42 0,43 0,-43 0,21 0,21 0,-21 0,0 0,22 0,-22 0,0 0,21 0,-20 0,-22 0,42 0,-42 0,21 0,-21 0,42 0,-42 0,22 0,-22 0,21 0,0 0,-21 0,21 0,-21 0,42 0,-20 0,-22 0,42 0,-42 0,42 0,-21 0,-21 0,43 0,-43 0,21 0,-21 0,21 0,0 0,22 0,-22 0,42 0,-63 0,64 0,-22 0,-21 0,0 0,1 0,-1-21,-21 21,42 0,-42 0,21 0,-21 0,21 0,-21 0,22 0,-1 0,0-21,0 21,-21 0,21 0,-21 0,43 0,-43 0,21 0,0 0,0 0,-21 0,21-21,0 21,1 0,-22 0,21 0,-21 0,21-21,0 21,0 0,0 0,1 0,-22 0,21 0,-21 0,42 0,-21 0,-21 0,21 0,1 0,-22 0,0-21,21 21,-21 0,0-22,21 22,0 0,-21 0,0-21,0 21,0-21,0 21,0-21,0 21,0-21,0 21,21-21,-21-1,21 22,-21-21,0 21,0-21,22 21,-22-21,21-21,-21 42,0-22,0 22,0-21,0 0,0 0,0 21,0-21,0 0,0 21,0-22,0 1,0 0,0 21,0-21,0 21,0 0,0-42,0 42,0-22,0 1,0 0,-21 21,21 0,0-21,-22 0,22 0,0 21,-21 0,21-22,0 22,-42 0,42 0,-21 0,21-21,-21 21,21 0,-22 0,22-21,0 21,-21 0,21 0,-21 0,21 0,-21 0,0 0,0 0,21 0,-43 0,43 0,-21 0,-21 0,-1 0,22 0,-21 0,-43 0,22 21,-1 0,1 1,-22-22,22 21,41-21,1 0,-21 0,21 0,84 0,-84 0,-21 0,-22 0,22 0,-43 0,1 0,20 0,-84 0,42 21,0-21,43 21,-1-21,-20 0,62 0,1 0,-42 0,42 0,-1 0,-20 0,0 0,21 0,-1 0,-20 0,42 0,-21 0,-21 0,42 0,-43 0,1 0,21 0,-22 0,22 0,-21 0,21 0,0 0,-22 0,22 0,0 0,-21 0,-1 0,22 0,-21 0,-1 21,1-21,0 21,-1-21,1 0,0 0,21 0,-22 0,22 0,21 0,-21 0,21 0,-21 0,21 22,0-22,-21 0,21 0,-43 0,43 0,-21 0,0 0,0 0,21-22,-21 22,21 0,-22 0,1 0,0 0,0 0,0 0,-43 0,43 0,0 0,0 0,21 0,-21 0,-1 0,22-42,-21 42,21 0,0 0,0 21,0-21,0 21,-21 1,0-1,21-21,0 0,-21 21,21-21,0 0,0 21,-21-21,21 0,0 21,0 0,0-21,0 0,0 22</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09:49:25.5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14858 16123,'0'0,"25"-25,0 25,25 0,-26 0,1 0,0 0,0 0,24 0,-49 0,25 0,0 0,0 0,-25 0,25 0,-1 0,-24 0,25 0,0 0,0 0,0 0,-1 0,1 0,0 0,-25 0,25 0,0 0,-1 0,1 0,-25 0,25 0,0 0,-25 0,25 0,-1 0,1 0,0 0,0 0,0 0,24 0,-24 0,0 0,0 0,-25 0,25 0,-1 0,-24 0,25 0,-25 0,50 0,-50 0,25 0,-1 0,1 0,0 0,-25 0,25 0,0 0,-25 0,24 0,-24 0,25 0,-25 0,25 0,0 0,-25 0,25 0,-25 0,24 0,1 0,-25 0,0 0,0 0,0 25,0-25,0 25,0 0,0-25,0 24,-25-24,25 0,-24 0,24 0,-50 0,50 0,-50 0,50 0,-24 0,-1 0,0 0,25 0,-25 0,25 0,-25 25,1-25,-1 0,25 0,-25 0,0 0,0 0,1 0,24 0,-25 0,0 0,0 0,0 25,1-25,-1 0,0 0,25 0,-25 0,25 0,-25 0,25 0,-25 0,1 0,24 0,-25 0,25 0,-25 0,0 0,0 0,25 0,-24 0,-1 0,0 0,25 0,-25 0,0 0,1 0,24 0,-50 0,50 0,-25 0,25 0,-25 0,25 0,-24 0,-1 0,25 0,-25 0,25 0,-25 0,0 0,25 0,-24 0,24 0,-25 0,25 0,-25 0,0 0,25 0,0 0,-25 0,25 0,-24 25,-1-25,25 0,-25 0,25 0,0 25,0-1,0-24,0 25,0 0,0 0,0-25,0 25,0 0,0-1,0-24,0 25,0-25,0 25,0-25,0 25,0 0,0-25,0 24,0-24,0 0,0 0,50 0,-26 0,1 0,25 0,-1 0,-24 0,0 0,25 0,-50 0,24 0,-24 0,50 0,-50 0,50 0,-50 0,24 0,1 0,0 0,0 0,0 0,-1 0,26 0,-50 0,25 0,-25 0,49 0,-24 0,0 0,-25 0,25 0,-25 0,25-24,-25 24,49-25,-24 25,0 0,-25-25,25 25,-25 0,0 0,25 0,-1 0,1 0,-25-25,25 25,0 0,0 0,-1 0,1 0,25 0,-25-25,-1 25,1 0,-25 0,25 0,0 0,0 0,-25 0,24 0,1 0,-25 0,25 0,0 0,0 0,-25 25,0-25,-25 25,25-25,-25 25,25-25,-25 0,25 25,0-25,-25 24,1-24,24 0,-25 0,25 0,0 0,-25 0,0 0,0 0,25 0,-24 0,-1 0,25 0,-25 0,25 0,-25 0,25 0,-49 0,24 0,0 0,25 0,-25 0,25 0,-25 0,25 0,-49 0,49 0,-25 0,25 0,-25 0,0 0,25 0,-24 0,24 0,-25 0,0 0,25 0,-25 0,25 0,-25 0,25 0,-25 0,1 0,24 0,-25 0,25 0,-25 0,-25 0,26 0,-26-24,50 24,-50 0,50-25,-24 25,-1-25,0 25,25 0,-25 0,25 0,-25-25,1 25,-1 0,25 0,-25 0,25-25,-25 25,0 0,25-24,-24 24</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7T09:49:25.9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15007 16421,'0'0,"0"-25,-25 25,1 0,24 0,0-25,-25 25,25 0,0-25</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6:41.2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620 7094,'25'0,"25"0,-25 0,-1 0,1 0,50 0,-26 0,26 0,-26 0,26 0,-26 0,1 0,-25 0,49 0,-24 0,-1 0,26 0,-26 0,-24 0,25 0,24 0,-49 0,25 0,-26 0,51 0,-50 0,0 0,-1 0,26 0,0 25,-26-25,51 0,-50 0,24 0,-24 25,25-25,-26 0,51 0,-50 0,24 0,-24 0,0 0,-25 0,25 0,24 0,-24 0,0 0,24 0,-24 0,50 0,-26 0,1 0,24 0,-49 0,25 25,-1-25,-24 0,0 24,25-24,-26 0,1 0,74 25,-24-25,-26 0,-24 0,25 25,-50-25,25 0,-1 0,1 0,-25 0,25 0,0 0,0 0,-1 0,1 0,0 0,25 0,-1 0,-24 0,0 0,24 0,-24 0,25 0,0 0,24-25,0 25,-24-25,0 1,24 24,-49-25,24 25,1 0,24 0,-49 0,25 0,-1 0,1-25,-25 25,24 0,1 0,0 0,-1 0,1 0,0 0,-1 0,-24 0,0 0,0 0,49 0,-49 0,0 0,24 0,-24 0,25 0,-1 0,1 0,-25 0,24 0,1 25,-25-25,-1 0,26 0,-50 0,25 0,0 0,-1 0,-24 0,25 0,0 0,0 0,24 0,-24 0,0 0,-25 0,25 0,24 0,1 25,-25-25,49 24,-49-24,0 0,0 0,-25 0,49 0,-49 0,50 25,24 0,1 0,-50 0,-1-25,76 24,-26-24,0 0,-49 0,0 0,-25 0,25 0,-50 0,-49 0,-50 0,49-24,1-1,24-25,25 50,1-25,-26 25,25 0,0 0,25 0,25 0,-25 0,25 0,0 0,24 0,-24 0,25 0,-50 0,25 0,-25 0,24 0,1 0,-25 0,25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2-28T04:36:44.3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6648 7193,'0'0,"25"0,-25 0,25 0,-1 0,-24 0,25 0,-25 0,50 0,-50 0,25 0,-25 0,49 0,-49 0,25 0,-25 0,25 0,0 0,-25 0,24 0,-24 0,0 0,-24 0,-26 0,-49 0,0 0,-75 0,0 0,50 0,-49 0,-1 0,0 0,1 0,49 0,-99 0,49-24,75-1,24 25,1-25,-1 25,1-25,49 25,0-25,-24 25,49 0,-25 0,25 0,-25 0,0 0,-24 0,24 0,25 0,-25-24,0 24,25 0,-24 0,24 0,-25 0,0 0,0 0,25 0,-25 0,1 0,-26 0,50 0,-25 0,25 0,-25 24,25-24,-24 0,-1 0,0 0,25 0,-50 0,50 0,-25 0,25 0,-24 25,-1-25,0 0,25 0,-25 0,0 0,-24 25,24-25,0 25,-24-25,-1 0,25 0,-24 0,24 0,0 0,0 0,0 0,1 0,24 0,-25 0,-25 0,25 0,1 0,-1 0,0 0,0 0,25 0,-25 0,25 0,-24 0,-1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E792FD2-204F-4CA4-9D23-F70B7AB49F25}" type="datetimeFigureOut">
              <a:rPr lang="en-US"/>
              <a:pPr>
                <a:defRPr/>
              </a:pPr>
              <a:t>3/30/2014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F78F614-A3A7-4A88-BD6F-79C80F31DC4F}" type="slidenum">
              <a:rPr lang="en-US"/>
              <a:pPr>
                <a:defRPr/>
              </a:pPr>
              <a:t>‹#›</a:t>
            </a:fld>
            <a:endParaRPr lang="en-US"/>
          </a:p>
        </p:txBody>
      </p:sp>
    </p:spTree>
    <p:extLst>
      <p:ext uri="{BB962C8B-B14F-4D97-AF65-F5344CB8AC3E}">
        <p14:creationId xmlns:p14="http://schemas.microsoft.com/office/powerpoint/2010/main" val="1305951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Secretion of prostaglandin</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97B12557-287F-4B74-9C3E-E9FA598DBDF6}" type="slidenum">
              <a:rPr lang="en-US" altLang="en-US" sz="1200" smtClean="0"/>
              <a:pPr/>
              <a:t>3</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27859405-7EDE-4AA0-A6DB-2B2897C4C8CB}" type="slidenum">
              <a:rPr lang="en-US" altLang="en-US" sz="1200" smtClean="0"/>
              <a:pPr/>
              <a:t>15</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C2D0D1C9-83A5-460C-AECD-429CEDE0A703}" type="slidenum">
              <a:rPr lang="en-US" altLang="en-US" sz="1200" smtClean="0"/>
              <a:pPr/>
              <a:t>18</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DC092488-F7CC-43B4-8B92-14597D78EA78}" type="slidenum">
              <a:rPr lang="en-US" altLang="en-US" sz="1200" smtClean="0"/>
              <a:pPr/>
              <a:t>19</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9419671A-B60A-43A7-B95A-06C1128EC6DE}" type="slidenum">
              <a:rPr lang="en-US" altLang="en-US" sz="1200" smtClean="0"/>
              <a:pPr/>
              <a:t>26</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CAA08317-847E-48DF-A6F9-8BBB462837C9}" type="slidenum">
              <a:rPr lang="en-US" altLang="en-US" sz="1200" smtClean="0"/>
              <a:pPr/>
              <a:t>28</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24257514-7EAF-400F-AB2A-A9B8EAABA2BC}" type="slidenum">
              <a:rPr lang="en-US" altLang="en-US" sz="1200" smtClean="0"/>
              <a:pPr/>
              <a:t>32</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23E6021D-B13E-4885-8973-1B3DD595E5F1}" type="slidenum">
              <a:rPr lang="en-US" altLang="en-US" sz="1200" smtClean="0"/>
              <a:pPr/>
              <a:t>34</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C7F3B8BD-9710-4ACD-8AFF-A2D0B6C40292}" type="slidenum">
              <a:rPr lang="en-US" altLang="en-US" sz="1200" smtClean="0"/>
              <a:pPr/>
              <a:t>35</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887EEE-6BB0-4A58-8585-3FCE7F313784}" type="slidenum">
              <a:rPr lang="en-US"/>
              <a:pPr>
                <a:defRPr/>
              </a:pPr>
              <a:t>‹#›</a:t>
            </a:fld>
            <a:endParaRPr lang="en-US"/>
          </a:p>
        </p:txBody>
      </p:sp>
    </p:spTree>
    <p:extLst>
      <p:ext uri="{BB962C8B-B14F-4D97-AF65-F5344CB8AC3E}">
        <p14:creationId xmlns:p14="http://schemas.microsoft.com/office/powerpoint/2010/main" val="147599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C0FEA6-6956-4616-9F9D-62E283C6E16D}" type="slidenum">
              <a:rPr lang="en-US"/>
              <a:pPr>
                <a:defRPr/>
              </a:pPr>
              <a:t>‹#›</a:t>
            </a:fld>
            <a:endParaRPr lang="en-US"/>
          </a:p>
        </p:txBody>
      </p:sp>
    </p:spTree>
    <p:extLst>
      <p:ext uri="{BB962C8B-B14F-4D97-AF65-F5344CB8AC3E}">
        <p14:creationId xmlns:p14="http://schemas.microsoft.com/office/powerpoint/2010/main" val="292613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03E159-FAC9-4158-8078-9086D390EE1D}" type="slidenum">
              <a:rPr lang="en-US"/>
              <a:pPr>
                <a:defRPr/>
              </a:pPr>
              <a:t>‹#›</a:t>
            </a:fld>
            <a:endParaRPr lang="en-US"/>
          </a:p>
        </p:txBody>
      </p:sp>
    </p:spTree>
    <p:extLst>
      <p:ext uri="{BB962C8B-B14F-4D97-AF65-F5344CB8AC3E}">
        <p14:creationId xmlns:p14="http://schemas.microsoft.com/office/powerpoint/2010/main" val="3047533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0C46FF-2E36-4AF2-BEEF-3F0144B41D64}" type="slidenum">
              <a:rPr lang="en-US"/>
              <a:pPr>
                <a:defRPr/>
              </a:pPr>
              <a:t>‹#›</a:t>
            </a:fld>
            <a:endParaRPr lang="en-US"/>
          </a:p>
        </p:txBody>
      </p:sp>
    </p:spTree>
    <p:extLst>
      <p:ext uri="{BB962C8B-B14F-4D97-AF65-F5344CB8AC3E}">
        <p14:creationId xmlns:p14="http://schemas.microsoft.com/office/powerpoint/2010/main" val="596392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293D5D-DD47-427E-916A-E0F9B54AA04A}" type="slidenum">
              <a:rPr lang="en-US"/>
              <a:pPr>
                <a:defRPr/>
              </a:pPr>
              <a:t>‹#›</a:t>
            </a:fld>
            <a:endParaRPr lang="en-US"/>
          </a:p>
        </p:txBody>
      </p:sp>
    </p:spTree>
    <p:extLst>
      <p:ext uri="{BB962C8B-B14F-4D97-AF65-F5344CB8AC3E}">
        <p14:creationId xmlns:p14="http://schemas.microsoft.com/office/powerpoint/2010/main" val="26878115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19529D-C089-4FB3-BB0A-07DB280736F7}" type="slidenum">
              <a:rPr lang="en-US"/>
              <a:pPr>
                <a:defRPr/>
              </a:pPr>
              <a:t>‹#›</a:t>
            </a:fld>
            <a:endParaRPr lang="en-US"/>
          </a:p>
        </p:txBody>
      </p:sp>
    </p:spTree>
    <p:extLst>
      <p:ext uri="{BB962C8B-B14F-4D97-AF65-F5344CB8AC3E}">
        <p14:creationId xmlns:p14="http://schemas.microsoft.com/office/powerpoint/2010/main" val="989259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366652-142D-4DCE-B4ED-74FB562C654B}" type="slidenum">
              <a:rPr lang="en-US"/>
              <a:pPr>
                <a:defRPr/>
              </a:pPr>
              <a:t>‹#›</a:t>
            </a:fld>
            <a:endParaRPr lang="en-US"/>
          </a:p>
        </p:txBody>
      </p:sp>
    </p:spTree>
    <p:extLst>
      <p:ext uri="{BB962C8B-B14F-4D97-AF65-F5344CB8AC3E}">
        <p14:creationId xmlns:p14="http://schemas.microsoft.com/office/powerpoint/2010/main" val="353011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FF8D7-721B-4A03-8383-5C15E1F91E2A}" type="slidenum">
              <a:rPr lang="en-US"/>
              <a:pPr>
                <a:defRPr/>
              </a:pPr>
              <a:t>‹#›</a:t>
            </a:fld>
            <a:endParaRPr lang="en-US"/>
          </a:p>
        </p:txBody>
      </p:sp>
    </p:spTree>
    <p:extLst>
      <p:ext uri="{BB962C8B-B14F-4D97-AF65-F5344CB8AC3E}">
        <p14:creationId xmlns:p14="http://schemas.microsoft.com/office/powerpoint/2010/main" val="103562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D2030A-8CAF-4EE9-958D-912E9526BB2D}" type="slidenum">
              <a:rPr lang="en-US"/>
              <a:pPr>
                <a:defRPr/>
              </a:pPr>
              <a:t>‹#›</a:t>
            </a:fld>
            <a:endParaRPr lang="en-US"/>
          </a:p>
        </p:txBody>
      </p:sp>
    </p:spTree>
    <p:extLst>
      <p:ext uri="{BB962C8B-B14F-4D97-AF65-F5344CB8AC3E}">
        <p14:creationId xmlns:p14="http://schemas.microsoft.com/office/powerpoint/2010/main" val="355900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37F374-A38F-4C52-9394-27B59CD7D090}" type="slidenum">
              <a:rPr lang="en-US"/>
              <a:pPr>
                <a:defRPr/>
              </a:pPr>
              <a:t>‹#›</a:t>
            </a:fld>
            <a:endParaRPr lang="en-US"/>
          </a:p>
        </p:txBody>
      </p:sp>
    </p:spTree>
    <p:extLst>
      <p:ext uri="{BB962C8B-B14F-4D97-AF65-F5344CB8AC3E}">
        <p14:creationId xmlns:p14="http://schemas.microsoft.com/office/powerpoint/2010/main" val="20834804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D5AB35-29D0-430B-9410-DB32F8ACE42F}" type="slidenum">
              <a:rPr lang="en-US"/>
              <a:pPr>
                <a:defRPr/>
              </a:pPr>
              <a:t>‹#›</a:t>
            </a:fld>
            <a:endParaRPr lang="en-US"/>
          </a:p>
        </p:txBody>
      </p:sp>
    </p:spTree>
    <p:extLst>
      <p:ext uri="{BB962C8B-B14F-4D97-AF65-F5344CB8AC3E}">
        <p14:creationId xmlns:p14="http://schemas.microsoft.com/office/powerpoint/2010/main" val="6607550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36C35D-12D8-42ED-8A96-C0AFB6273E92}" type="slidenum">
              <a:rPr lang="en-US"/>
              <a:pPr>
                <a:defRPr/>
              </a:pPr>
              <a:t>‹#›</a:t>
            </a:fld>
            <a:endParaRPr lang="en-US"/>
          </a:p>
        </p:txBody>
      </p:sp>
    </p:spTree>
    <p:extLst>
      <p:ext uri="{BB962C8B-B14F-4D97-AF65-F5344CB8AC3E}">
        <p14:creationId xmlns:p14="http://schemas.microsoft.com/office/powerpoint/2010/main" val="421547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0F1BE1-9A7D-4799-B74F-D85C7046B64B}" type="slidenum">
              <a:rPr lang="en-US"/>
              <a:pPr>
                <a:defRPr/>
              </a:pPr>
              <a:t>‹#›</a:t>
            </a:fld>
            <a:endParaRPr lang="en-US"/>
          </a:p>
        </p:txBody>
      </p:sp>
    </p:spTree>
    <p:extLst>
      <p:ext uri="{BB962C8B-B14F-4D97-AF65-F5344CB8AC3E}">
        <p14:creationId xmlns:p14="http://schemas.microsoft.com/office/powerpoint/2010/main" val="255775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9D2FF60-C4E2-4706-B26E-B390032634C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image" Target="../media/image27.emf"/><Relationship Id="rId18" Type="http://schemas.openxmlformats.org/officeDocument/2006/relationships/customXml" Target="../ink/ink28.xml"/><Relationship Id="rId26" Type="http://schemas.openxmlformats.org/officeDocument/2006/relationships/customXml" Target="../ink/ink32.xml"/><Relationship Id="rId39" Type="http://schemas.openxmlformats.org/officeDocument/2006/relationships/customXml" Target="../ink/ink40.xml"/><Relationship Id="rId3" Type="http://schemas.openxmlformats.org/officeDocument/2006/relationships/image" Target="../media/image8.png"/><Relationship Id="rId21" Type="http://schemas.openxmlformats.org/officeDocument/2006/relationships/image" Target="../media/image31.emf"/><Relationship Id="rId34" Type="http://schemas.openxmlformats.org/officeDocument/2006/relationships/image" Target="../media/image36.emf"/><Relationship Id="rId7" Type="http://schemas.openxmlformats.org/officeDocument/2006/relationships/image" Target="../media/image24.emf"/><Relationship Id="rId12" Type="http://schemas.openxmlformats.org/officeDocument/2006/relationships/customXml" Target="../ink/ink25.xml"/><Relationship Id="rId17" Type="http://schemas.openxmlformats.org/officeDocument/2006/relationships/image" Target="../media/image29.emf"/><Relationship Id="rId25" Type="http://schemas.openxmlformats.org/officeDocument/2006/relationships/image" Target="../media/image33.emf"/><Relationship Id="rId33" Type="http://schemas.openxmlformats.org/officeDocument/2006/relationships/customXml" Target="../ink/ink37.xml"/><Relationship Id="rId38" Type="http://schemas.openxmlformats.org/officeDocument/2006/relationships/image" Target="../media/image38.emf"/><Relationship Id="rId2" Type="http://schemas.openxmlformats.org/officeDocument/2006/relationships/image" Target="../media/image6.png"/><Relationship Id="rId16" Type="http://schemas.openxmlformats.org/officeDocument/2006/relationships/customXml" Target="../ink/ink27.xml"/><Relationship Id="rId20" Type="http://schemas.openxmlformats.org/officeDocument/2006/relationships/customXml" Target="../ink/ink29.xml"/><Relationship Id="rId29"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customXml" Target="../ink/ink22.xml"/><Relationship Id="rId11" Type="http://schemas.openxmlformats.org/officeDocument/2006/relationships/image" Target="../media/image26.emf"/><Relationship Id="rId24" Type="http://schemas.openxmlformats.org/officeDocument/2006/relationships/customXml" Target="../ink/ink31.xml"/><Relationship Id="rId32" Type="http://schemas.openxmlformats.org/officeDocument/2006/relationships/customXml" Target="../ink/ink36.xml"/><Relationship Id="rId37" Type="http://schemas.openxmlformats.org/officeDocument/2006/relationships/customXml" Target="../ink/ink39.xml"/><Relationship Id="rId40" Type="http://schemas.openxmlformats.org/officeDocument/2006/relationships/customXml" Target="../ink/ink41.xml"/><Relationship Id="rId5" Type="http://schemas.openxmlformats.org/officeDocument/2006/relationships/image" Target="../media/image23.emf"/><Relationship Id="rId15" Type="http://schemas.openxmlformats.org/officeDocument/2006/relationships/image" Target="../media/image28.emf"/><Relationship Id="rId23" Type="http://schemas.openxmlformats.org/officeDocument/2006/relationships/image" Target="../media/image32.emf"/><Relationship Id="rId28" Type="http://schemas.openxmlformats.org/officeDocument/2006/relationships/customXml" Target="../ink/ink33.xml"/><Relationship Id="rId36" Type="http://schemas.openxmlformats.org/officeDocument/2006/relationships/image" Target="../media/image37.emf"/><Relationship Id="rId10" Type="http://schemas.openxmlformats.org/officeDocument/2006/relationships/customXml" Target="../ink/ink24.xml"/><Relationship Id="rId19" Type="http://schemas.openxmlformats.org/officeDocument/2006/relationships/image" Target="../media/image30.emf"/><Relationship Id="rId31" Type="http://schemas.openxmlformats.org/officeDocument/2006/relationships/customXml" Target="../ink/ink35.xml"/><Relationship Id="rId4" Type="http://schemas.openxmlformats.org/officeDocument/2006/relationships/customXml" Target="../ink/ink21.xml"/><Relationship Id="rId9" Type="http://schemas.openxmlformats.org/officeDocument/2006/relationships/image" Target="../media/image25.emf"/><Relationship Id="rId14" Type="http://schemas.openxmlformats.org/officeDocument/2006/relationships/customXml" Target="../ink/ink26.xml"/><Relationship Id="rId22" Type="http://schemas.openxmlformats.org/officeDocument/2006/relationships/customXml" Target="../ink/ink30.xml"/><Relationship Id="rId27" Type="http://schemas.openxmlformats.org/officeDocument/2006/relationships/image" Target="../media/image34.emf"/><Relationship Id="rId30" Type="http://schemas.openxmlformats.org/officeDocument/2006/relationships/customXml" Target="../ink/ink34.xml"/><Relationship Id="rId35" Type="http://schemas.openxmlformats.org/officeDocument/2006/relationships/customXml" Target="../ink/ink3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42.emf"/><Relationship Id="rId5" Type="http://schemas.openxmlformats.org/officeDocument/2006/relationships/customXml" Target="../ink/ink43.xml"/><Relationship Id="rId4" Type="http://schemas.openxmlformats.org/officeDocument/2006/relationships/image" Target="../media/image41.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customXml" Target="../ink/ink50.xml"/><Relationship Id="rId3" Type="http://schemas.openxmlformats.org/officeDocument/2006/relationships/customXml" Target="../ink/ink45.xml"/><Relationship Id="rId7" Type="http://schemas.openxmlformats.org/officeDocument/2006/relationships/customXml" Target="../ink/ink47.xml"/><Relationship Id="rId12" Type="http://schemas.openxmlformats.org/officeDocument/2006/relationships/image" Target="../media/image60.e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7.emf"/><Relationship Id="rId11" Type="http://schemas.openxmlformats.org/officeDocument/2006/relationships/customXml" Target="../ink/ink49.xml"/><Relationship Id="rId5" Type="http://schemas.openxmlformats.org/officeDocument/2006/relationships/customXml" Target="../ink/ink46.xml"/><Relationship Id="rId10" Type="http://schemas.openxmlformats.org/officeDocument/2006/relationships/image" Target="../media/image59.emf"/><Relationship Id="rId4" Type="http://schemas.openxmlformats.org/officeDocument/2006/relationships/image" Target="../media/image56.emf"/><Relationship Id="rId9" Type="http://schemas.openxmlformats.org/officeDocument/2006/relationships/customXml" Target="../ink/ink48.xml"/><Relationship Id="rId14" Type="http://schemas.openxmlformats.org/officeDocument/2006/relationships/image" Target="../media/image6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63.emf"/><Relationship Id="rId4" Type="http://schemas.openxmlformats.org/officeDocument/2006/relationships/customXml" Target="../ink/ink5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1.emf"/><Relationship Id="rId18" Type="http://schemas.openxmlformats.org/officeDocument/2006/relationships/customXml" Target="../ink/ink10.xml"/><Relationship Id="rId26" Type="http://schemas.openxmlformats.org/officeDocument/2006/relationships/customXml" Target="../ink/ink14.xml"/><Relationship Id="rId3" Type="http://schemas.openxmlformats.org/officeDocument/2006/relationships/image" Target="../media/image7.png"/><Relationship Id="rId21" Type="http://schemas.openxmlformats.org/officeDocument/2006/relationships/image" Target="../media/image15.emf"/><Relationship Id="rId34" Type="http://schemas.openxmlformats.org/officeDocument/2006/relationships/image" Target="../media/image20.emf"/><Relationship Id="rId7" Type="http://schemas.openxmlformats.org/officeDocument/2006/relationships/image" Target="../media/image8.emf"/><Relationship Id="rId12" Type="http://schemas.openxmlformats.org/officeDocument/2006/relationships/customXml" Target="../ink/ink7.xml"/><Relationship Id="rId17" Type="http://schemas.openxmlformats.org/officeDocument/2006/relationships/image" Target="../media/image13.emf"/><Relationship Id="rId25" Type="http://schemas.openxmlformats.org/officeDocument/2006/relationships/image" Target="../media/image17.emf"/><Relationship Id="rId33" Type="http://schemas.openxmlformats.org/officeDocument/2006/relationships/customXml" Target="../ink/ink19.xml"/><Relationship Id="rId2" Type="http://schemas.openxmlformats.org/officeDocument/2006/relationships/image" Target="../media/image6.png"/><Relationship Id="rId16" Type="http://schemas.openxmlformats.org/officeDocument/2006/relationships/customXml" Target="../ink/ink9.xml"/><Relationship Id="rId20" Type="http://schemas.openxmlformats.org/officeDocument/2006/relationships/customXml" Target="../ink/ink11.xml"/><Relationship Id="rId29"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10.emf"/><Relationship Id="rId24" Type="http://schemas.openxmlformats.org/officeDocument/2006/relationships/customXml" Target="../ink/ink13.xml"/><Relationship Id="rId32" Type="http://schemas.openxmlformats.org/officeDocument/2006/relationships/customXml" Target="../ink/ink18.xml"/><Relationship Id="rId5" Type="http://schemas.openxmlformats.org/officeDocument/2006/relationships/image" Target="../media/image7.emf"/><Relationship Id="rId15" Type="http://schemas.openxmlformats.org/officeDocument/2006/relationships/image" Target="../media/image12.emf"/><Relationship Id="rId23" Type="http://schemas.openxmlformats.org/officeDocument/2006/relationships/image" Target="../media/image16.emf"/><Relationship Id="rId28" Type="http://schemas.openxmlformats.org/officeDocument/2006/relationships/customXml" Target="../ink/ink15.xml"/><Relationship Id="rId36" Type="http://schemas.openxmlformats.org/officeDocument/2006/relationships/image" Target="../media/image21.emf"/><Relationship Id="rId10" Type="http://schemas.openxmlformats.org/officeDocument/2006/relationships/customXml" Target="../ink/ink6.xml"/><Relationship Id="rId19" Type="http://schemas.openxmlformats.org/officeDocument/2006/relationships/image" Target="../media/image14.emf"/><Relationship Id="rId31" Type="http://schemas.openxmlformats.org/officeDocument/2006/relationships/customXml" Target="../ink/ink17.xml"/><Relationship Id="rId4" Type="http://schemas.openxmlformats.org/officeDocument/2006/relationships/customXml" Target="../ink/ink3.xml"/><Relationship Id="rId9" Type="http://schemas.openxmlformats.org/officeDocument/2006/relationships/image" Target="../media/image9.emf"/><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image" Target="../media/image18.emf"/><Relationship Id="rId30" Type="http://schemas.openxmlformats.org/officeDocument/2006/relationships/customXml" Target="../ink/ink16.xml"/><Relationship Id="rId35" Type="http://schemas.openxmlformats.org/officeDocument/2006/relationships/customXml" Target="../ink/ink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066800"/>
            <a:ext cx="7772400" cy="1143000"/>
          </a:xfrm>
        </p:spPr>
        <p:txBody>
          <a:bodyPr/>
          <a:lstStyle/>
          <a:p>
            <a:pPr eaLnBrk="1" hangingPunct="1"/>
            <a:r>
              <a:rPr lang="en-US" altLang="en-US" b="1" dirty="0" smtClean="0">
                <a:latin typeface="Helvetica" charset="0"/>
              </a:rPr>
              <a:t>The Urinary System</a:t>
            </a:r>
          </a:p>
        </p:txBody>
      </p:sp>
      <p:sp>
        <p:nvSpPr>
          <p:cNvPr id="5" name="Subtitle 2"/>
          <p:cNvSpPr txBox="1">
            <a:spLocks/>
          </p:cNvSpPr>
          <p:nvPr/>
        </p:nvSpPr>
        <p:spPr bwMode="auto">
          <a:xfrm>
            <a:off x="1371600" y="2895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kern="0" dirty="0" smtClean="0"/>
              <a:t>Dr. Ahmed Al-</a:t>
            </a:r>
            <a:r>
              <a:rPr lang="en-US" kern="0" dirty="0" err="1" smtClean="0"/>
              <a:t>Dwairi</a:t>
            </a:r>
            <a:endParaRPr lang="en-US" kern="0" dirty="0" smtClean="0"/>
          </a:p>
          <a:p>
            <a:pPr marL="0" indent="0" algn="ctr">
              <a:buFontTx/>
              <a:buNone/>
              <a:defRPr/>
            </a:pPr>
            <a:r>
              <a:rPr lang="en-US" kern="0" dirty="0" smtClean="0"/>
              <a:t>Department of Physiology</a:t>
            </a:r>
            <a:endParaRPr lang="en-US" kern="0" dirty="0"/>
          </a:p>
        </p:txBody>
      </p:sp>
      <p:sp>
        <p:nvSpPr>
          <p:cNvPr id="2" name="Slide Number Placeholder 1"/>
          <p:cNvSpPr>
            <a:spLocks noGrp="1"/>
          </p:cNvSpPr>
          <p:nvPr>
            <p:ph type="sldNum" sz="quarter" idx="12"/>
          </p:nvPr>
        </p:nvSpPr>
        <p:spPr/>
        <p:txBody>
          <a:bodyPr/>
          <a:lstStyle/>
          <a:p>
            <a:pPr>
              <a:defRPr/>
            </a:pPr>
            <a:fld id="{DF6D6911-0DAB-43E7-80F3-8DAB22BB9376}" type="slidenum">
              <a:rPr lang="en-US" smtClean="0"/>
              <a:pPr>
                <a:defRPr/>
              </a:pPr>
              <a:t>1</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71500" y="0"/>
            <a:ext cx="7505700" cy="1143000"/>
          </a:xfrm>
        </p:spPr>
        <p:txBody>
          <a:bodyPr/>
          <a:lstStyle/>
          <a:p>
            <a:pPr marL="571500" indent="-571500" eaLnBrk="1" hangingPunct="1">
              <a:buFont typeface="Times New Roman" pitchFamily="18" charset="0"/>
              <a:buAutoNum type="romanLcPeriod" startAt="2"/>
            </a:pPr>
            <a:r>
              <a:rPr lang="en-US" altLang="en-US" sz="3200" b="1" smtClean="0">
                <a:latin typeface="Helvetica" charset="0"/>
              </a:rPr>
              <a:t>The tubular component; a hollow tube with different regions</a:t>
            </a: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b="24916"/>
          <a:stretch>
            <a:fillRect/>
          </a:stretch>
        </p:blipFill>
        <p:spPr bwMode="auto">
          <a:xfrm>
            <a:off x="5181600" y="1354138"/>
            <a:ext cx="396240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51063"/>
            <a:ext cx="4741863" cy="364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7777800" y="3259440"/>
              <a:ext cx="491400" cy="143280"/>
            </p14:xfrm>
          </p:contentPart>
        </mc:Choice>
        <mc:Fallback xmlns="">
          <p:pic>
            <p:nvPicPr>
              <p:cNvPr id="3" name="Ink 2"/>
              <p:cNvPicPr/>
              <p:nvPr/>
            </p:nvPicPr>
            <p:blipFill>
              <a:blip r:embed="rId5"/>
              <a:stretch>
                <a:fillRect/>
              </a:stretch>
            </p:blipFill>
            <p:spPr>
              <a:xfrm>
                <a:off x="7761960" y="3196080"/>
                <a:ext cx="523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5322240" y="1767960"/>
              <a:ext cx="705960" cy="116640"/>
            </p14:xfrm>
          </p:contentPart>
        </mc:Choice>
        <mc:Fallback xmlns="">
          <p:pic>
            <p:nvPicPr>
              <p:cNvPr id="4" name="Ink 3"/>
              <p:cNvPicPr/>
              <p:nvPr/>
            </p:nvPicPr>
            <p:blipFill>
              <a:blip r:embed="rId7"/>
              <a:stretch>
                <a:fillRect/>
              </a:stretch>
            </p:blipFill>
            <p:spPr>
              <a:xfrm>
                <a:off x="5306400" y="1704600"/>
                <a:ext cx="7376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7679520" y="1410840"/>
              <a:ext cx="393480" cy="134280"/>
            </p14:xfrm>
          </p:contentPart>
        </mc:Choice>
        <mc:Fallback xmlns="">
          <p:pic>
            <p:nvPicPr>
              <p:cNvPr id="5" name="Ink 4"/>
              <p:cNvPicPr/>
              <p:nvPr/>
            </p:nvPicPr>
            <p:blipFill>
              <a:blip r:embed="rId9"/>
              <a:stretch>
                <a:fillRect/>
              </a:stretch>
            </p:blipFill>
            <p:spPr>
              <a:xfrm>
                <a:off x="7663680" y="1347480"/>
                <a:ext cx="4251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7831440" y="6259680"/>
              <a:ext cx="661320" cy="161280"/>
            </p14:xfrm>
          </p:contentPart>
        </mc:Choice>
        <mc:Fallback xmlns="">
          <p:pic>
            <p:nvPicPr>
              <p:cNvPr id="7" name="Ink 6"/>
              <p:cNvPicPr/>
              <p:nvPr/>
            </p:nvPicPr>
            <p:blipFill>
              <a:blip r:embed="rId11"/>
              <a:stretch>
                <a:fillRect/>
              </a:stretch>
            </p:blipFill>
            <p:spPr>
              <a:xfrm>
                <a:off x="7815600" y="6196320"/>
                <a:ext cx="693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p14:cNvContentPartPr/>
              <p14:nvPr/>
            </p14:nvContentPartPr>
            <p14:xfrm>
              <a:off x="8483400" y="1410840"/>
              <a:ext cx="518040" cy="116640"/>
            </p14:xfrm>
          </p:contentPart>
        </mc:Choice>
        <mc:Fallback xmlns="">
          <p:pic>
            <p:nvPicPr>
              <p:cNvPr id="8" name="Ink 7"/>
              <p:cNvPicPr/>
              <p:nvPr/>
            </p:nvPicPr>
            <p:blipFill>
              <a:blip r:embed="rId13"/>
              <a:stretch>
                <a:fillRect/>
              </a:stretch>
            </p:blipFill>
            <p:spPr>
              <a:xfrm>
                <a:off x="8467560" y="1347480"/>
                <a:ext cx="549720" cy="243360"/>
              </a:xfrm>
              <a:prstGeom prst="rect">
                <a:avLst/>
              </a:prstGeom>
            </p:spPr>
          </p:pic>
        </mc:Fallback>
      </mc:AlternateContent>
      <p:sp>
        <p:nvSpPr>
          <p:cNvPr id="9226" name="Rectangle 1"/>
          <p:cNvSpPr>
            <a:spLocks noChangeArrowheads="1"/>
          </p:cNvSpPr>
          <p:nvPr/>
        </p:nvSpPr>
        <p:spPr bwMode="auto">
          <a:xfrm>
            <a:off x="-228600" y="59832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spcBef>
                <a:spcPct val="0"/>
              </a:spcBef>
              <a:buFont typeface="Arial" charset="0"/>
              <a:buChar char="•"/>
            </a:pPr>
            <a:r>
              <a:rPr lang="en-US" altLang="en-US" sz="1800">
                <a:latin typeface="Times" charset="0"/>
              </a:rPr>
              <a:t>Renal corpuscle – the glomerulus and its Bowman’s capsule</a:t>
            </a:r>
          </a:p>
        </p:txBody>
      </p:sp>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331440" y="2259480"/>
              <a:ext cx="2268720" cy="80640"/>
            </p14:xfrm>
          </p:contentPart>
        </mc:Choice>
        <mc:Fallback xmlns="">
          <p:pic>
            <p:nvPicPr>
              <p:cNvPr id="11" name="Ink 10"/>
              <p:cNvPicPr/>
              <p:nvPr/>
            </p:nvPicPr>
            <p:blipFill>
              <a:blip r:embed="rId15"/>
              <a:stretch>
                <a:fillRect/>
              </a:stretch>
            </p:blipFill>
            <p:spPr>
              <a:xfrm>
                <a:off x="293280" y="2183160"/>
                <a:ext cx="2345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1233600" y="2241840"/>
              <a:ext cx="1384200" cy="53640"/>
            </p14:xfrm>
          </p:contentPart>
        </mc:Choice>
        <mc:Fallback xmlns="">
          <p:pic>
            <p:nvPicPr>
              <p:cNvPr id="12" name="Ink 11"/>
              <p:cNvPicPr/>
              <p:nvPr/>
            </p:nvPicPr>
            <p:blipFill>
              <a:blip r:embed="rId17"/>
              <a:stretch>
                <a:fillRect/>
              </a:stretch>
            </p:blipFill>
            <p:spPr>
              <a:xfrm>
                <a:off x="1195440" y="2165520"/>
                <a:ext cx="14605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313800" y="2313120"/>
              <a:ext cx="1679040" cy="27000"/>
            </p14:xfrm>
          </p:contentPart>
        </mc:Choice>
        <mc:Fallback xmlns="">
          <p:pic>
            <p:nvPicPr>
              <p:cNvPr id="13" name="Ink 12"/>
              <p:cNvPicPr/>
              <p:nvPr/>
            </p:nvPicPr>
            <p:blipFill>
              <a:blip r:embed="rId19"/>
              <a:stretch>
                <a:fillRect/>
              </a:stretch>
            </p:blipFill>
            <p:spPr>
              <a:xfrm>
                <a:off x="275640" y="2236800"/>
                <a:ext cx="1755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1974840" y="2331120"/>
              <a:ext cx="705600" cy="107280"/>
            </p14:xfrm>
          </p:contentPart>
        </mc:Choice>
        <mc:Fallback xmlns="">
          <p:pic>
            <p:nvPicPr>
              <p:cNvPr id="14" name="Ink 13"/>
              <p:cNvPicPr/>
              <p:nvPr/>
            </p:nvPicPr>
            <p:blipFill>
              <a:blip r:embed="rId21"/>
              <a:stretch>
                <a:fillRect/>
              </a:stretch>
            </p:blipFill>
            <p:spPr>
              <a:xfrm>
                <a:off x="1936680" y="2254800"/>
                <a:ext cx="7819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1313880" y="2438040"/>
              <a:ext cx="696960" cy="360"/>
            </p14:xfrm>
          </p:contentPart>
        </mc:Choice>
        <mc:Fallback xmlns="">
          <p:pic>
            <p:nvPicPr>
              <p:cNvPr id="15" name="Ink 14"/>
              <p:cNvPicPr/>
              <p:nvPr/>
            </p:nvPicPr>
            <p:blipFill>
              <a:blip r:embed="rId23"/>
              <a:stretch>
                <a:fillRect/>
              </a:stretch>
            </p:blipFill>
            <p:spPr>
              <a:xfrm>
                <a:off x="1275720" y="2361720"/>
                <a:ext cx="773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742200" y="2438040"/>
              <a:ext cx="572040" cy="360"/>
            </p14:xfrm>
          </p:contentPart>
        </mc:Choice>
        <mc:Fallback xmlns="">
          <p:pic>
            <p:nvPicPr>
              <p:cNvPr id="16" name="Ink 15"/>
              <p:cNvPicPr/>
              <p:nvPr/>
            </p:nvPicPr>
            <p:blipFill>
              <a:blip r:embed="rId25"/>
              <a:stretch>
                <a:fillRect/>
              </a:stretch>
            </p:blipFill>
            <p:spPr>
              <a:xfrm>
                <a:off x="704040" y="2361720"/>
                <a:ext cx="648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p14:cNvContentPartPr/>
              <p14:nvPr/>
            </p14:nvContentPartPr>
            <p14:xfrm>
              <a:off x="304800" y="2438040"/>
              <a:ext cx="464760" cy="360"/>
            </p14:xfrm>
          </p:contentPart>
        </mc:Choice>
        <mc:Fallback xmlns="">
          <p:pic>
            <p:nvPicPr>
              <p:cNvPr id="17" name="Ink 16"/>
              <p:cNvPicPr/>
              <p:nvPr/>
            </p:nvPicPr>
            <p:blipFill>
              <a:blip r:embed="rId27"/>
              <a:stretch>
                <a:fillRect/>
              </a:stretch>
            </p:blipFill>
            <p:spPr>
              <a:xfrm>
                <a:off x="266640" y="2361720"/>
                <a:ext cx="541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p14:cNvContentPartPr/>
              <p14:nvPr/>
            </p14:nvContentPartPr>
            <p14:xfrm>
              <a:off x="2671080" y="2313120"/>
              <a:ext cx="360" cy="360"/>
            </p14:xfrm>
          </p:contentPart>
        </mc:Choice>
        <mc:Fallback xmlns="">
          <p:pic>
            <p:nvPicPr>
              <p:cNvPr id="18" name="Ink 17"/>
              <p:cNvPicPr/>
              <p:nvPr/>
            </p:nvPicPr>
            <p:blipFill>
              <a:blip r:embed="rId29"/>
              <a:stretch>
                <a:fillRect/>
              </a:stretch>
            </p:blipFill>
            <p:spPr>
              <a:xfrm>
                <a:off x="2632920" y="2236800"/>
                <a:ext cx="76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p14:cNvContentPartPr/>
              <p14:nvPr/>
            </p14:nvContentPartPr>
            <p14:xfrm>
              <a:off x="2671080" y="2286480"/>
              <a:ext cx="360" cy="360"/>
            </p14:xfrm>
          </p:contentPart>
        </mc:Choice>
        <mc:Fallback xmlns="">
          <p:pic>
            <p:nvPicPr>
              <p:cNvPr id="19" name="Ink 18"/>
              <p:cNvPicPr/>
              <p:nvPr/>
            </p:nvPicPr>
            <p:blipFill>
              <a:blip r:embed="rId29"/>
              <a:stretch>
                <a:fillRect/>
              </a:stretch>
            </p:blipFill>
            <p:spPr>
              <a:xfrm>
                <a:off x="2632920" y="2210160"/>
                <a:ext cx="76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p14:cNvContentPartPr/>
              <p14:nvPr/>
            </p14:nvContentPartPr>
            <p14:xfrm>
              <a:off x="2680080" y="2438040"/>
              <a:ext cx="360" cy="360"/>
            </p14:xfrm>
          </p:contentPart>
        </mc:Choice>
        <mc:Fallback xmlns="">
          <p:pic>
            <p:nvPicPr>
              <p:cNvPr id="20" name="Ink 19"/>
              <p:cNvPicPr/>
              <p:nvPr/>
            </p:nvPicPr>
            <p:blipFill>
              <a:blip r:embed="rId29"/>
              <a:stretch>
                <a:fillRect/>
              </a:stretch>
            </p:blipFill>
            <p:spPr>
              <a:xfrm>
                <a:off x="2641920" y="2361720"/>
                <a:ext cx="76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p14:cNvContentPartPr/>
              <p14:nvPr/>
            </p14:nvContentPartPr>
            <p14:xfrm>
              <a:off x="304800" y="2259480"/>
              <a:ext cx="360" cy="360"/>
            </p14:xfrm>
          </p:contentPart>
        </mc:Choice>
        <mc:Fallback xmlns="">
          <p:pic>
            <p:nvPicPr>
              <p:cNvPr id="21" name="Ink 20"/>
              <p:cNvPicPr/>
              <p:nvPr/>
            </p:nvPicPr>
            <p:blipFill>
              <a:blip r:embed="rId29"/>
              <a:stretch>
                <a:fillRect/>
              </a:stretch>
            </p:blipFill>
            <p:spPr>
              <a:xfrm>
                <a:off x="266640" y="2183160"/>
                <a:ext cx="76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 name="Ink 5"/>
              <p14:cNvContentPartPr/>
              <p14:nvPr/>
            </p14:nvContentPartPr>
            <p14:xfrm>
              <a:off x="451140" y="2253127"/>
              <a:ext cx="1200600" cy="28440"/>
            </p14:xfrm>
          </p:contentPart>
        </mc:Choice>
        <mc:Fallback xmlns="">
          <p:pic>
            <p:nvPicPr>
              <p:cNvPr id="6" name="Ink 5"/>
              <p:cNvPicPr/>
              <p:nvPr/>
            </p:nvPicPr>
            <p:blipFill>
              <a:blip r:embed="rId34"/>
              <a:stretch>
                <a:fillRect/>
              </a:stretch>
            </p:blipFill>
            <p:spPr>
              <a:xfrm>
                <a:off x="403260" y="2157007"/>
                <a:ext cx="1296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 name="Ink 8"/>
              <p14:cNvContentPartPr/>
              <p14:nvPr/>
            </p14:nvContentPartPr>
            <p14:xfrm>
              <a:off x="1651740" y="2229727"/>
              <a:ext cx="1033200" cy="69480"/>
            </p14:xfrm>
          </p:contentPart>
        </mc:Choice>
        <mc:Fallback xmlns="">
          <p:pic>
            <p:nvPicPr>
              <p:cNvPr id="9" name="Ink 8"/>
              <p:cNvPicPr/>
              <p:nvPr/>
            </p:nvPicPr>
            <p:blipFill>
              <a:blip r:embed="rId36"/>
              <a:stretch>
                <a:fillRect/>
              </a:stretch>
            </p:blipFill>
            <p:spPr>
              <a:xfrm>
                <a:off x="1603877" y="2133106"/>
                <a:ext cx="1128927" cy="26272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 name="Ink 9"/>
              <p14:cNvContentPartPr/>
              <p14:nvPr/>
            </p14:nvContentPartPr>
            <p14:xfrm>
              <a:off x="722580" y="2418007"/>
              <a:ext cx="360" cy="360"/>
            </p14:xfrm>
          </p:contentPart>
        </mc:Choice>
        <mc:Fallback xmlns="">
          <p:pic>
            <p:nvPicPr>
              <p:cNvPr id="10" name="Ink 9"/>
              <p:cNvPicPr/>
              <p:nvPr/>
            </p:nvPicPr>
            <p:blipFill>
              <a:blip r:embed="rId38"/>
              <a:stretch>
                <a:fillRect/>
              </a:stretch>
            </p:blipFill>
            <p:spPr>
              <a:xfrm>
                <a:off x="703500" y="2379847"/>
                <a:ext cx="38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Ink 21"/>
              <p14:cNvContentPartPr/>
              <p14:nvPr/>
            </p14:nvContentPartPr>
            <p14:xfrm>
              <a:off x="722580" y="2418007"/>
              <a:ext cx="360" cy="360"/>
            </p14:xfrm>
          </p:contentPart>
        </mc:Choice>
        <mc:Fallback xmlns="">
          <p:pic>
            <p:nvPicPr>
              <p:cNvPr id="22" name="Ink 21"/>
              <p:cNvPicPr/>
              <p:nvPr/>
            </p:nvPicPr>
            <p:blipFill>
              <a:blip r:embed="rId38"/>
              <a:stretch>
                <a:fillRect/>
              </a:stretch>
            </p:blipFill>
            <p:spPr>
              <a:xfrm>
                <a:off x="703500" y="2379847"/>
                <a:ext cx="38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p14:cNvContentPartPr/>
              <p14:nvPr/>
            </p14:nvContentPartPr>
            <p14:xfrm>
              <a:off x="851100" y="2232247"/>
              <a:ext cx="360" cy="360"/>
            </p14:xfrm>
          </p:contentPart>
        </mc:Choice>
        <mc:Fallback xmlns="">
          <p:pic>
            <p:nvPicPr>
              <p:cNvPr id="23" name="Ink 22"/>
              <p:cNvPicPr/>
              <p:nvPr/>
            </p:nvPicPr>
            <p:blipFill>
              <a:blip r:embed="rId38"/>
              <a:stretch>
                <a:fillRect/>
              </a:stretch>
            </p:blipFill>
            <p:spPr>
              <a:xfrm>
                <a:off x="832020" y="2194087"/>
                <a:ext cx="38520" cy="7668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76200"/>
            <a:ext cx="9144000" cy="1143000"/>
          </a:xfrm>
        </p:spPr>
        <p:txBody>
          <a:bodyPr/>
          <a:lstStyle/>
          <a:p>
            <a:pPr eaLnBrk="1" hangingPunct="1"/>
            <a:r>
              <a:rPr lang="en-US" altLang="en-US" sz="4000" b="1" smtClean="0">
                <a:latin typeface="Helvetica" charset="0"/>
              </a:rPr>
              <a:t>Juxtaglomerular Apparatus</a:t>
            </a:r>
          </a:p>
        </p:txBody>
      </p:sp>
      <p:sp>
        <p:nvSpPr>
          <p:cNvPr id="7171" name="Rectangle 3"/>
          <p:cNvSpPr>
            <a:spLocks noGrp="1" noChangeArrowheads="1"/>
          </p:cNvSpPr>
          <p:nvPr>
            <p:ph idx="1"/>
          </p:nvPr>
        </p:nvSpPr>
        <p:spPr>
          <a:xfrm>
            <a:off x="46038" y="1981200"/>
            <a:ext cx="4722812" cy="4495800"/>
          </a:xfrm>
        </p:spPr>
        <p:txBody>
          <a:bodyPr>
            <a:noAutofit/>
          </a:bodyPr>
          <a:lstStyle/>
          <a:p>
            <a:pPr eaLnBrk="1" hangingPunct="1">
              <a:buFont typeface="Wingdings" pitchFamily="2" charset="2"/>
              <a:buChar char="q"/>
              <a:defRPr/>
            </a:pPr>
            <a:r>
              <a:rPr lang="en-US" sz="1600" dirty="0" smtClean="0">
                <a:latin typeface="Helvetica" pitchFamily="34" charset="0"/>
                <a:cs typeface="Helvetica" pitchFamily="34" charset="0"/>
              </a:rPr>
              <a:t>Combined vascular/tubular microscopic structure in the kidney regulating the function of each nephron</a:t>
            </a:r>
          </a:p>
          <a:p>
            <a:pPr eaLnBrk="1" hangingPunct="1">
              <a:buFont typeface="Wingdings" pitchFamily="2" charset="2"/>
              <a:buChar char="q"/>
              <a:defRPr/>
            </a:pPr>
            <a:endParaRPr lang="en-US" sz="1800" dirty="0" smtClean="0">
              <a:latin typeface="Helvetica" pitchFamily="34" charset="0"/>
              <a:cs typeface="Helvetica" pitchFamily="34" charset="0"/>
            </a:endParaRPr>
          </a:p>
          <a:p>
            <a:pPr eaLnBrk="1" hangingPunct="1">
              <a:buFont typeface="Wingdings" pitchFamily="2" charset="2"/>
              <a:buChar char="q"/>
              <a:defRPr/>
            </a:pPr>
            <a:r>
              <a:rPr lang="en-US" sz="1600" dirty="0" smtClean="0">
                <a:latin typeface="Helvetica" pitchFamily="34" charset="0"/>
                <a:cs typeface="Helvetica" pitchFamily="34" charset="0"/>
              </a:rPr>
              <a:t>Between the vascular pole of the renal arterioles and the returning distal convoluted tubule of the same nephron</a:t>
            </a:r>
          </a:p>
          <a:p>
            <a:pPr eaLnBrk="1" hangingPunct="1">
              <a:buFont typeface="Wingdings" pitchFamily="2" charset="2"/>
              <a:buChar char="q"/>
              <a:defRPr/>
            </a:pPr>
            <a:endParaRPr lang="en-US" sz="1800" dirty="0" smtClean="0">
              <a:latin typeface="Helvetica" pitchFamily="34" charset="0"/>
              <a:cs typeface="Helvetica" pitchFamily="34" charset="0"/>
            </a:endParaRPr>
          </a:p>
          <a:p>
            <a:pPr eaLnBrk="1" hangingPunct="1">
              <a:buFont typeface="Wingdings" pitchFamily="2" charset="2"/>
              <a:buChar char="q"/>
              <a:defRPr/>
            </a:pPr>
            <a:r>
              <a:rPr lang="en-US" sz="1600" dirty="0" smtClean="0">
                <a:latin typeface="Helvetica" pitchFamily="34" charset="0"/>
                <a:cs typeface="Helvetica" pitchFamily="34" charset="0"/>
              </a:rPr>
              <a:t>Cellular components of the apparatus: </a:t>
            </a:r>
          </a:p>
          <a:p>
            <a:pPr marL="731520" eaLnBrk="1" hangingPunct="1">
              <a:buFont typeface="Wingdings" pitchFamily="2" charset="2"/>
              <a:buChar char="v"/>
              <a:defRPr/>
            </a:pPr>
            <a:r>
              <a:rPr lang="en-US" sz="1400" b="1" dirty="0" smtClean="0">
                <a:solidFill>
                  <a:schemeClr val="tx2"/>
                </a:solidFill>
                <a:latin typeface="Helvetica" pitchFamily="34" charset="0"/>
                <a:cs typeface="Helvetica" pitchFamily="34" charset="0"/>
              </a:rPr>
              <a:t>Macula </a:t>
            </a:r>
            <a:r>
              <a:rPr lang="en-US" sz="1400" b="1" dirty="0" err="1" smtClean="0">
                <a:solidFill>
                  <a:schemeClr val="tx2"/>
                </a:solidFill>
                <a:latin typeface="Helvetica" pitchFamily="34" charset="0"/>
                <a:cs typeface="Helvetica" pitchFamily="34" charset="0"/>
              </a:rPr>
              <a:t>densa</a:t>
            </a:r>
            <a:r>
              <a:rPr lang="en-US" sz="1400" b="1" dirty="0" smtClean="0">
                <a:solidFill>
                  <a:schemeClr val="tx2"/>
                </a:solidFill>
                <a:latin typeface="Helvetica" pitchFamily="34" charset="0"/>
                <a:cs typeface="Helvetica" pitchFamily="34" charset="0"/>
              </a:rPr>
              <a:t> </a:t>
            </a:r>
            <a:r>
              <a:rPr lang="en-US" sz="1400" dirty="0" smtClean="0">
                <a:latin typeface="Helvetica" pitchFamily="34" charset="0"/>
                <a:cs typeface="Helvetica" pitchFamily="34" charset="0"/>
              </a:rPr>
              <a:t>of the distal convoluted tubule, </a:t>
            </a:r>
          </a:p>
          <a:p>
            <a:pPr marL="1188720" eaLnBrk="1" hangingPunct="1">
              <a:defRPr/>
            </a:pPr>
            <a:r>
              <a:rPr lang="en-US" sz="1200" dirty="0" smtClean="0">
                <a:latin typeface="Helvetica" pitchFamily="34" charset="0"/>
                <a:cs typeface="Helvetica" pitchFamily="34" charset="0"/>
              </a:rPr>
              <a:t>Senses any increase in sodium chloride concentration in the distal tubule of the kidney and secretes a locally active (paracrine) vasopressor which acts on the adjacent afferent arteriole</a:t>
            </a:r>
          </a:p>
          <a:p>
            <a:pPr marL="731520" eaLnBrk="1" hangingPunct="1">
              <a:buFont typeface="Wingdings" pitchFamily="2" charset="2"/>
              <a:buChar char="v"/>
              <a:defRPr/>
            </a:pPr>
            <a:r>
              <a:rPr lang="en-US" sz="1400" b="1" dirty="0" smtClean="0">
                <a:solidFill>
                  <a:schemeClr val="tx2"/>
                </a:solidFill>
                <a:latin typeface="Helvetica" pitchFamily="34" charset="0"/>
                <a:cs typeface="Helvetica" pitchFamily="34" charset="0"/>
              </a:rPr>
              <a:t>Smooth muscle cells </a:t>
            </a:r>
            <a:r>
              <a:rPr lang="en-US" sz="1400" dirty="0" smtClean="0">
                <a:latin typeface="Helvetica" pitchFamily="34" charset="0"/>
                <a:cs typeface="Helvetica" pitchFamily="34" charset="0"/>
              </a:rPr>
              <a:t>of the afferent arteriole </a:t>
            </a:r>
          </a:p>
          <a:p>
            <a:pPr marL="731520" eaLnBrk="1" hangingPunct="1">
              <a:buFont typeface="Wingdings" pitchFamily="2" charset="2"/>
              <a:buChar char="v"/>
              <a:defRPr/>
            </a:pPr>
            <a:r>
              <a:rPr lang="en-US" sz="1400" b="1" dirty="0" smtClean="0">
                <a:solidFill>
                  <a:schemeClr val="tx2"/>
                </a:solidFill>
                <a:latin typeface="Helvetica" pitchFamily="34" charset="0"/>
                <a:cs typeface="Helvetica" pitchFamily="34" charset="0"/>
              </a:rPr>
              <a:t>Juxtaglomerular cells </a:t>
            </a:r>
            <a:r>
              <a:rPr lang="en-US" sz="1400" dirty="0" smtClean="0">
                <a:latin typeface="Helvetica" pitchFamily="34" charset="0"/>
                <a:cs typeface="Helvetica" pitchFamily="34" charset="0"/>
              </a:rPr>
              <a:t>(</a:t>
            </a:r>
            <a:r>
              <a:rPr lang="en-US" sz="1400" b="1" dirty="0" smtClean="0">
                <a:latin typeface="Helvetica" pitchFamily="34" charset="0"/>
                <a:cs typeface="Helvetica" pitchFamily="34" charset="0"/>
              </a:rPr>
              <a:t>granular cells</a:t>
            </a:r>
            <a:r>
              <a:rPr lang="en-US" sz="1400" dirty="0" smtClean="0">
                <a:latin typeface="Helvetica" pitchFamily="34" charset="0"/>
                <a:cs typeface="Helvetica" pitchFamily="34" charset="0"/>
              </a:rPr>
              <a:t>),</a:t>
            </a:r>
          </a:p>
          <a:p>
            <a:pPr marL="1188720" eaLnBrk="1" hangingPunct="1">
              <a:defRPr/>
            </a:pPr>
            <a:r>
              <a:rPr lang="en-US" sz="1200" dirty="0" smtClean="0">
                <a:latin typeface="Helvetica" pitchFamily="34" charset="0"/>
                <a:cs typeface="Helvetica" pitchFamily="34" charset="0"/>
              </a:rPr>
              <a:t>Secrete renin</a:t>
            </a:r>
            <a:endParaRPr lang="en-US" sz="1200" dirty="0">
              <a:latin typeface="Helvetica" pitchFamily="34" charset="0"/>
              <a:cs typeface="Helvetica" pitchFamily="34" charset="0"/>
            </a:endParaRPr>
          </a:p>
        </p:txBody>
      </p:sp>
      <p:pic>
        <p:nvPicPr>
          <p:cNvPr id="10244" name="Picture 10" descr="http://farm4.staticflickr.com/3275/5811462834_844c5dd508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4365625"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E01200B-3831-4E3D-84DE-90860491E8CF}" type="slidenum">
              <a:rPr lang="en-US" smtClean="0"/>
              <a:pPr>
                <a:defRPr/>
              </a:pPr>
              <a:t>11</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ChangeArrowheads="1"/>
          </p:cNvSpPr>
          <p:nvPr/>
        </p:nvSpPr>
        <p:spPr bwMode="auto">
          <a:xfrm>
            <a:off x="1790700" y="277813"/>
            <a:ext cx="5562600"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altLang="zh-CN" sz="4400" b="1" dirty="0">
                <a:solidFill>
                  <a:schemeClr val="tx2"/>
                </a:solidFill>
                <a:latin typeface="Helvetica" charset="0"/>
                <a:ea typeface="+mj-ea"/>
                <a:cs typeface="+mj-cs"/>
              </a:rPr>
              <a:t>Types of Nephrons</a:t>
            </a:r>
          </a:p>
        </p:txBody>
      </p:sp>
      <p:sp>
        <p:nvSpPr>
          <p:cNvPr id="175108" name="Rectangle 4"/>
          <p:cNvSpPr>
            <a:spLocks noChangeArrowheads="1"/>
          </p:cNvSpPr>
          <p:nvPr/>
        </p:nvSpPr>
        <p:spPr bwMode="auto">
          <a:xfrm>
            <a:off x="0" y="1143000"/>
            <a:ext cx="6172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 typeface="+mj-lt"/>
              <a:buAutoNum type="arabicPeriod"/>
              <a:defRPr/>
            </a:pPr>
            <a:r>
              <a:rPr lang="en-US" altLang="zh-CN" b="1" dirty="0">
                <a:solidFill>
                  <a:srgbClr val="FFFF00"/>
                </a:solidFill>
                <a:latin typeface="Arial" panose="020B0604020202020204" pitchFamily="34" charset="0"/>
                <a:cs typeface="Arial" panose="020B0604020202020204" pitchFamily="34" charset="0"/>
              </a:rPr>
              <a:t>Cortical nephron </a:t>
            </a:r>
          </a:p>
          <a:p>
            <a:pPr marL="731520" indent="-342900">
              <a:spcBef>
                <a:spcPct val="20000"/>
              </a:spcBef>
              <a:buFont typeface="Wingdings" pitchFamily="2" charset="2"/>
              <a:buChar char="q"/>
              <a:defRPr/>
            </a:pPr>
            <a:r>
              <a:rPr lang="en-GB" altLang="zh-CN" sz="2000" b="1" dirty="0">
                <a:effectLst>
                  <a:outerShdw blurRad="38100" dist="38100" dir="2700000" algn="tl">
                    <a:srgbClr val="000000"/>
                  </a:outerShdw>
                </a:effectLst>
                <a:latin typeface="Arial" panose="020B0604020202020204" pitchFamily="34" charset="0"/>
                <a:cs typeface="Arial" panose="020B0604020202020204" pitchFamily="34" charset="0"/>
              </a:rPr>
              <a:t>Glomeruli in outer cortex &amp; short loops of Henle that extend only short distance into medulla</a:t>
            </a:r>
          </a:p>
          <a:p>
            <a:pPr marL="731520" indent="-342900">
              <a:spcBef>
                <a:spcPct val="20000"/>
              </a:spcBef>
              <a:buFont typeface="Wingdings" pitchFamily="2" charset="2"/>
              <a:buChar char="q"/>
              <a:defRPr/>
            </a:pPr>
            <a:r>
              <a:rPr lang="en-US" altLang="zh-CN" sz="2000" b="1" dirty="0">
                <a:latin typeface="Arial" panose="020B0604020202020204" pitchFamily="34" charset="0"/>
                <a:cs typeface="Arial" panose="020B0604020202020204" pitchFamily="34" charset="0"/>
              </a:rPr>
              <a:t>Majority of nephrons </a:t>
            </a:r>
          </a:p>
          <a:p>
            <a:pPr marL="731520" indent="-342900">
              <a:spcBef>
                <a:spcPct val="20000"/>
              </a:spcBef>
              <a:buFont typeface="Wingdings" pitchFamily="2" charset="2"/>
              <a:buChar char="q"/>
              <a:defRPr/>
            </a:pPr>
            <a:r>
              <a:rPr lang="en-US" altLang="zh-CN" sz="2000" b="1" dirty="0">
                <a:latin typeface="Arial" panose="020B0604020202020204" pitchFamily="34" charset="0"/>
                <a:cs typeface="Arial" panose="020B0604020202020204" pitchFamily="34" charset="0"/>
              </a:rPr>
              <a:t>Cortical interstitial fluid 300 </a:t>
            </a:r>
            <a:r>
              <a:rPr lang="en-US" altLang="zh-CN" sz="2000" b="1" dirty="0" err="1">
                <a:latin typeface="Arial" panose="020B0604020202020204" pitchFamily="34" charset="0"/>
                <a:cs typeface="Arial" panose="020B0604020202020204" pitchFamily="34" charset="0"/>
              </a:rPr>
              <a:t>mOsmolar</a:t>
            </a:r>
            <a:endParaRPr lang="en-US" altLang="zh-CN" sz="2000" b="1" dirty="0">
              <a:latin typeface="Arial" panose="020B0604020202020204" pitchFamily="34" charset="0"/>
              <a:cs typeface="Arial" panose="020B0604020202020204" pitchFamily="34" charset="0"/>
            </a:endParaRPr>
          </a:p>
          <a:p>
            <a:pPr>
              <a:spcBef>
                <a:spcPct val="20000"/>
              </a:spcBef>
              <a:defRPr/>
            </a:pPr>
            <a:endParaRPr lang="en-US" altLang="zh-CN" sz="2000" b="1" dirty="0">
              <a:latin typeface="Arial" panose="020B0604020202020204" pitchFamily="34" charset="0"/>
              <a:cs typeface="Arial" panose="020B0604020202020204" pitchFamily="34" charset="0"/>
            </a:endParaRPr>
          </a:p>
          <a:p>
            <a:pPr marL="533400" indent="-533400">
              <a:spcBef>
                <a:spcPct val="20000"/>
              </a:spcBef>
              <a:buFont typeface="+mj-lt"/>
              <a:buAutoNum type="arabicPeriod" startAt="2"/>
              <a:defRPr/>
            </a:pPr>
            <a:r>
              <a:rPr lang="en-US" altLang="zh-CN" b="1" dirty="0" err="1">
                <a:solidFill>
                  <a:srgbClr val="FFFF00"/>
                </a:solidFill>
                <a:latin typeface="Arial" panose="020B0604020202020204" pitchFamily="34" charset="0"/>
                <a:cs typeface="Arial" panose="020B0604020202020204" pitchFamily="34" charset="0"/>
              </a:rPr>
              <a:t>Juxtamedullary</a:t>
            </a:r>
            <a:r>
              <a:rPr lang="en-US" altLang="zh-CN" b="1" dirty="0">
                <a:solidFill>
                  <a:srgbClr val="FFFF00"/>
                </a:solidFill>
                <a:latin typeface="Arial" panose="020B0604020202020204" pitchFamily="34" charset="0"/>
                <a:cs typeface="Arial" panose="020B0604020202020204" pitchFamily="34" charset="0"/>
              </a:rPr>
              <a:t> nephron </a:t>
            </a:r>
          </a:p>
          <a:p>
            <a:pPr marL="731520" indent="-342900">
              <a:spcBef>
                <a:spcPct val="20000"/>
              </a:spcBef>
              <a:buFont typeface="Wingdings" pitchFamily="2" charset="2"/>
              <a:buChar char="q"/>
              <a:defRPr/>
            </a:pPr>
            <a:r>
              <a:rPr lang="en-GB" altLang="zh-CN" sz="2000" b="1" dirty="0">
                <a:effectLst>
                  <a:outerShdw blurRad="38100" dist="38100" dir="2700000" algn="tl">
                    <a:srgbClr val="000000"/>
                  </a:outerShdw>
                </a:effectLst>
                <a:latin typeface="Arial" panose="020B0604020202020204" pitchFamily="34" charset="0"/>
                <a:cs typeface="Arial" panose="020B0604020202020204" pitchFamily="34" charset="0"/>
              </a:rPr>
              <a:t>Glomeruli in inner part of cortex &amp; long loops of Henle which extend deeply into medulla</a:t>
            </a:r>
            <a:r>
              <a:rPr lang="en-US" altLang="zh-CN" sz="2000" b="1" dirty="0">
                <a:latin typeface="Arial" panose="020B0604020202020204" pitchFamily="34" charset="0"/>
                <a:cs typeface="Arial" panose="020B0604020202020204" pitchFamily="34" charset="0"/>
              </a:rPr>
              <a:t> </a:t>
            </a:r>
          </a:p>
          <a:p>
            <a:pPr marL="731520" indent="-342900">
              <a:spcBef>
                <a:spcPct val="20000"/>
              </a:spcBef>
              <a:buFont typeface="Wingdings" pitchFamily="2" charset="2"/>
              <a:buChar char="q"/>
              <a:defRPr/>
            </a:pPr>
            <a:r>
              <a:rPr lang="en-US" altLang="zh-CN" sz="2000" b="1" dirty="0">
                <a:latin typeface="Arial" panose="020B0604020202020204" pitchFamily="34" charset="0"/>
                <a:cs typeface="Arial" panose="020B0604020202020204" pitchFamily="34" charset="0"/>
              </a:rPr>
              <a:t>Blood flow through vasa recta in medulla is slow </a:t>
            </a:r>
          </a:p>
          <a:p>
            <a:pPr marL="731520" indent="-342900">
              <a:spcBef>
                <a:spcPct val="20000"/>
              </a:spcBef>
              <a:buFont typeface="Wingdings" pitchFamily="2" charset="2"/>
              <a:buChar char="q"/>
              <a:defRPr/>
            </a:pPr>
            <a:r>
              <a:rPr lang="en-US" altLang="zh-CN" sz="2000" b="1" dirty="0">
                <a:latin typeface="Arial" panose="020B0604020202020204" pitchFamily="34" charset="0"/>
                <a:cs typeface="Arial" panose="020B0604020202020204" pitchFamily="34" charset="0"/>
              </a:rPr>
              <a:t>This nephron maintains osmolality in addition to filtering blood and maintaining acid-base balance</a:t>
            </a:r>
          </a:p>
          <a:p>
            <a:pPr marL="1752600" lvl="3" indent="-381000">
              <a:spcBef>
                <a:spcPct val="20000"/>
              </a:spcBef>
              <a:buFontTx/>
              <a:buChar char="–"/>
              <a:defRPr/>
            </a:pPr>
            <a:endParaRPr lang="en-US" altLang="zh-CN" sz="2000" b="1" dirty="0">
              <a:latin typeface="Arial" panose="020B0604020202020204" pitchFamily="34" charset="0"/>
              <a:cs typeface="Arial" panose="020B0604020202020204" pitchFamily="34" charset="0"/>
            </a:endParaRPr>
          </a:p>
        </p:txBody>
      </p:sp>
      <p:pic>
        <p:nvPicPr>
          <p:cNvPr id="11268" name="Picture 2" descr="http://oracle3927.tripod.com/images/S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700" y="2438400"/>
            <a:ext cx="2955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260120" y="2491560"/>
              <a:ext cx="473400" cy="393120"/>
            </p14:xfrm>
          </p:contentPart>
        </mc:Choice>
        <mc:Fallback xmlns="">
          <p:pic>
            <p:nvPicPr>
              <p:cNvPr id="2" name="Ink 1"/>
              <p:cNvPicPr/>
              <p:nvPr/>
            </p:nvPicPr>
            <p:blipFill>
              <a:blip r:embed="rId4"/>
              <a:stretch>
                <a:fillRect/>
              </a:stretch>
            </p:blipFill>
            <p:spPr>
              <a:xfrm>
                <a:off x="7244280" y="2428200"/>
                <a:ext cx="50508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929720" y="2473560"/>
              <a:ext cx="420120" cy="286200"/>
            </p14:xfrm>
          </p:contentPart>
        </mc:Choice>
        <mc:Fallback xmlns="">
          <p:pic>
            <p:nvPicPr>
              <p:cNvPr id="3" name="Ink 2"/>
              <p:cNvPicPr/>
              <p:nvPr/>
            </p:nvPicPr>
            <p:blipFill>
              <a:blip r:embed="rId6"/>
              <a:stretch>
                <a:fillRect/>
              </a:stretch>
            </p:blipFill>
            <p:spPr>
              <a:xfrm>
                <a:off x="7913880" y="2410200"/>
                <a:ext cx="451800" cy="412920"/>
              </a:xfrm>
              <a:prstGeom prst="rect">
                <a:avLst/>
              </a:prstGeom>
            </p:spPr>
          </p:pic>
        </mc:Fallback>
      </mc:AlternateContent>
      <p:sp>
        <p:nvSpPr>
          <p:cNvPr id="4" name="Slide Number Placeholder 3"/>
          <p:cNvSpPr>
            <a:spLocks noGrp="1"/>
          </p:cNvSpPr>
          <p:nvPr>
            <p:ph type="sldNum" sz="quarter" idx="12"/>
          </p:nvPr>
        </p:nvSpPr>
        <p:spPr/>
        <p:txBody>
          <a:bodyPr/>
          <a:lstStyle/>
          <a:p>
            <a:pPr>
              <a:defRPr/>
            </a:pPr>
            <a:fld id="{B071A23B-4B74-4599-9846-AD2BCEFE55DC}"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1143000"/>
          </a:xfrm>
        </p:spPr>
        <p:txBody>
          <a:bodyPr/>
          <a:lstStyle/>
          <a:p>
            <a:pPr eaLnBrk="1" hangingPunct="1"/>
            <a:r>
              <a:rPr lang="en-US" altLang="en-US" sz="3600" b="1" dirty="0" smtClean="0">
                <a:latin typeface="Helvetica" charset="0"/>
              </a:rPr>
              <a:t>Basic Processes of the Nephron</a:t>
            </a:r>
          </a:p>
        </p:txBody>
      </p:sp>
      <p:sp>
        <p:nvSpPr>
          <p:cNvPr id="8195" name="Rectangle 3"/>
          <p:cNvSpPr>
            <a:spLocks noGrp="1" noChangeArrowheads="1"/>
          </p:cNvSpPr>
          <p:nvPr>
            <p:ph idx="1"/>
          </p:nvPr>
        </p:nvSpPr>
        <p:spPr>
          <a:xfrm>
            <a:off x="0" y="685800"/>
            <a:ext cx="5257800" cy="5334000"/>
          </a:xfrm>
        </p:spPr>
        <p:txBody>
          <a:bodyPr>
            <a:noAutofit/>
          </a:bodyPr>
          <a:lstStyle/>
          <a:p>
            <a:pPr eaLnBrk="1" hangingPunct="1">
              <a:buClr>
                <a:schemeClr val="tx1"/>
              </a:buClr>
              <a:buFont typeface="Wingdings" pitchFamily="2" charset="2"/>
              <a:buChar char="q"/>
              <a:defRPr/>
            </a:pPr>
            <a:r>
              <a:rPr lang="en-US" sz="2000" b="1" dirty="0" smtClean="0">
                <a:solidFill>
                  <a:schemeClr val="tx2"/>
                </a:solidFill>
                <a:latin typeface="Arial" panose="020B0604020202020204" pitchFamily="34" charset="0"/>
                <a:cs typeface="Arial" panose="020B0604020202020204" pitchFamily="34" charset="0"/>
              </a:rPr>
              <a:t>Glomerular filtration </a:t>
            </a:r>
            <a:r>
              <a:rPr lang="en-US" sz="1600" b="1" dirty="0" smtClean="0">
                <a:latin typeface="Arial" panose="020B0604020202020204" pitchFamily="34" charset="0"/>
                <a:cs typeface="Arial" panose="020B0604020202020204" pitchFamily="34" charset="0"/>
              </a:rPr>
              <a:t>is the first process.  A protein-free plasma is filtered from the glomerulus into the Bowman’s capsule.  Blood cells are not normally filtered.  Normally about 20 % of the plasma is filtered.  Glomerular filtrate is produced at the rate of 125 ml per minute (180 liters per day).</a:t>
            </a:r>
          </a:p>
          <a:p>
            <a:pPr marL="731520" eaLnBrk="1" hangingPunct="1">
              <a:buClr>
                <a:schemeClr val="tx1"/>
              </a:buClr>
              <a:defRPr/>
            </a:pPr>
            <a:r>
              <a:rPr lang="en-US" sz="1600" b="1" dirty="0">
                <a:latin typeface="Arial" panose="020B0604020202020204" pitchFamily="34" charset="0"/>
                <a:cs typeface="Arial" panose="020B0604020202020204" pitchFamily="34" charset="0"/>
              </a:rPr>
              <a:t>The 80% of the plasma not filtered passes into the efferent arteriole and through the </a:t>
            </a:r>
            <a:r>
              <a:rPr lang="en-US" sz="1600" b="1" dirty="0" err="1">
                <a:latin typeface="Arial" panose="020B0604020202020204" pitchFamily="34" charset="0"/>
                <a:cs typeface="Arial" panose="020B0604020202020204" pitchFamily="34" charset="0"/>
              </a:rPr>
              <a:t>peritubular</a:t>
            </a:r>
            <a:r>
              <a:rPr lang="en-US" sz="1600" b="1" dirty="0">
                <a:latin typeface="Arial" panose="020B0604020202020204" pitchFamily="34" charset="0"/>
                <a:cs typeface="Arial" panose="020B0604020202020204" pitchFamily="34" charset="0"/>
              </a:rPr>
              <a:t> capillaries.</a:t>
            </a:r>
          </a:p>
          <a:p>
            <a:pPr eaLnBrk="1" hangingPunct="1">
              <a:buClr>
                <a:schemeClr val="tx1"/>
              </a:buClr>
              <a:buFont typeface="Wingdings" pitchFamily="2" charset="2"/>
              <a:buChar char="q"/>
              <a:defRPr/>
            </a:pPr>
            <a:endParaRPr lang="en-US" sz="1600" b="1" dirty="0" smtClean="0">
              <a:latin typeface="Arial" panose="020B0604020202020204" pitchFamily="34" charset="0"/>
              <a:cs typeface="Arial" panose="020B0604020202020204" pitchFamily="34" charset="0"/>
            </a:endParaRPr>
          </a:p>
          <a:p>
            <a:pPr eaLnBrk="1" hangingPunct="1">
              <a:buClr>
                <a:schemeClr val="tx1"/>
              </a:buClr>
              <a:buFont typeface="Wingdings" pitchFamily="2" charset="2"/>
              <a:buChar char="q"/>
              <a:defRPr/>
            </a:pPr>
            <a:endParaRPr lang="en-US" sz="1600" b="1" dirty="0" smtClean="0">
              <a:latin typeface="Arial" panose="020B0604020202020204" pitchFamily="34" charset="0"/>
              <a:cs typeface="Arial" panose="020B0604020202020204" pitchFamily="34" charset="0"/>
            </a:endParaRPr>
          </a:p>
          <a:p>
            <a:pPr eaLnBrk="1" hangingPunct="1">
              <a:buClr>
                <a:schemeClr val="tx1"/>
              </a:buClr>
              <a:buFont typeface="Wingdings" pitchFamily="2" charset="2"/>
              <a:buChar char="q"/>
              <a:defRPr/>
            </a:pPr>
            <a:r>
              <a:rPr lang="en-US" sz="2000" b="1" dirty="0" smtClean="0">
                <a:solidFill>
                  <a:schemeClr val="tx2"/>
                </a:solidFill>
                <a:latin typeface="Arial" panose="020B0604020202020204" pitchFamily="34" charset="0"/>
                <a:cs typeface="Arial" panose="020B0604020202020204" pitchFamily="34" charset="0"/>
              </a:rPr>
              <a:t>Tubular reabsorption</a:t>
            </a:r>
            <a:r>
              <a:rPr lang="en-US" sz="1600" b="1" dirty="0" smtClean="0">
                <a:latin typeface="Arial" panose="020B0604020202020204" pitchFamily="34" charset="0"/>
                <a:cs typeface="Arial" panose="020B0604020202020204" pitchFamily="34" charset="0"/>
              </a:rPr>
              <a:t>,  filtered substances move from the inside of the tubular part of the nephron into the blood of the </a:t>
            </a:r>
            <a:r>
              <a:rPr lang="en-US" sz="1600" b="1" dirty="0" err="1" smtClean="0">
                <a:latin typeface="Arial" panose="020B0604020202020204" pitchFamily="34" charset="0"/>
                <a:cs typeface="Arial" panose="020B0604020202020204" pitchFamily="34" charset="0"/>
              </a:rPr>
              <a:t>peritubular</a:t>
            </a:r>
            <a:r>
              <a:rPr lang="en-US" sz="1600" b="1" dirty="0" smtClean="0">
                <a:latin typeface="Arial" panose="020B0604020202020204" pitchFamily="34" charset="0"/>
                <a:cs typeface="Arial" panose="020B0604020202020204" pitchFamily="34" charset="0"/>
              </a:rPr>
              <a:t> capillaries.  The reabsorption rates of most substances are very high. (of the 180 liters filtered, 178.5 liters are reabsorbed)</a:t>
            </a:r>
          </a:p>
          <a:p>
            <a:pPr eaLnBrk="1" hangingPunct="1">
              <a:buClr>
                <a:schemeClr val="tx1"/>
              </a:buClr>
              <a:buFont typeface="Wingdings" pitchFamily="2" charset="2"/>
              <a:buChar char="q"/>
              <a:defRPr/>
            </a:pPr>
            <a:endParaRPr lang="en-US" sz="1600" b="1" dirty="0" smtClean="0">
              <a:latin typeface="Arial" panose="020B0604020202020204" pitchFamily="34" charset="0"/>
              <a:cs typeface="Arial" panose="020B0604020202020204" pitchFamily="34" charset="0"/>
            </a:endParaRPr>
          </a:p>
          <a:p>
            <a:pPr eaLnBrk="1" hangingPunct="1">
              <a:buClr>
                <a:schemeClr val="tx1"/>
              </a:buClr>
              <a:buFont typeface="Wingdings" pitchFamily="2" charset="2"/>
              <a:buChar char="q"/>
              <a:defRPr/>
            </a:pPr>
            <a:r>
              <a:rPr lang="en-US" sz="2000" b="1" dirty="0">
                <a:solidFill>
                  <a:schemeClr val="tx2"/>
                </a:solidFill>
                <a:latin typeface="Arial" panose="020B0604020202020204" pitchFamily="34" charset="0"/>
                <a:cs typeface="Arial" panose="020B0604020202020204" pitchFamily="34" charset="0"/>
              </a:rPr>
              <a:t>Tubular secretion </a:t>
            </a:r>
            <a:r>
              <a:rPr lang="en-US" sz="1600" b="1" dirty="0" smtClean="0">
                <a:latin typeface="Arial" panose="020B0604020202020204" pitchFamily="34" charset="0"/>
                <a:cs typeface="Arial" panose="020B0604020202020204" pitchFamily="34" charset="0"/>
              </a:rPr>
              <a:t>is a selective process by which substances from the </a:t>
            </a:r>
            <a:r>
              <a:rPr lang="en-US" sz="1600" b="1" dirty="0" err="1" smtClean="0">
                <a:latin typeface="Arial" panose="020B0604020202020204" pitchFamily="34" charset="0"/>
                <a:cs typeface="Arial" panose="020B0604020202020204" pitchFamily="34" charset="0"/>
              </a:rPr>
              <a:t>peritubular</a:t>
            </a:r>
            <a:r>
              <a:rPr lang="en-US" sz="1600" b="1" dirty="0" smtClean="0">
                <a:latin typeface="Arial" panose="020B0604020202020204" pitchFamily="34" charset="0"/>
                <a:cs typeface="Arial" panose="020B0604020202020204" pitchFamily="34" charset="0"/>
              </a:rPr>
              <a:t> capillaries enter the lumen of the nephron tubule.  </a:t>
            </a:r>
          </a:p>
          <a:p>
            <a:pPr eaLnBrk="1" hangingPunct="1">
              <a:buClr>
                <a:schemeClr val="tx1"/>
              </a:buClr>
              <a:buFont typeface="Wingdings" pitchFamily="2" charset="2"/>
              <a:buChar char="q"/>
              <a:defRPr/>
            </a:pPr>
            <a:endParaRPr lang="en-US" sz="1600" b="1" dirty="0" smtClean="0">
              <a:latin typeface="Arial" panose="020B0604020202020204" pitchFamily="34" charset="0"/>
              <a:cs typeface="Arial" panose="020B0604020202020204" pitchFamily="34" charset="0"/>
            </a:endParaRPr>
          </a:p>
          <a:p>
            <a:pPr eaLnBrk="1" hangingPunct="1">
              <a:buClr>
                <a:schemeClr val="tx1"/>
              </a:buClr>
              <a:buFont typeface="Wingdings" pitchFamily="2" charset="2"/>
              <a:buChar char="q"/>
              <a:defRPr/>
            </a:pPr>
            <a:r>
              <a:rPr lang="en-US" sz="2000" b="1" dirty="0" smtClean="0">
                <a:solidFill>
                  <a:schemeClr val="tx2"/>
                </a:solidFill>
                <a:latin typeface="Arial" panose="020B0604020202020204" pitchFamily="34" charset="0"/>
                <a:cs typeface="Arial" panose="020B0604020202020204" pitchFamily="34" charset="0"/>
              </a:rPr>
              <a:t>Urine excretion </a:t>
            </a:r>
            <a:r>
              <a:rPr lang="en-US" sz="1600" b="1" dirty="0" smtClean="0">
                <a:latin typeface="Arial" panose="020B0604020202020204" pitchFamily="34" charset="0"/>
                <a:cs typeface="Arial" panose="020B0604020202020204" pitchFamily="34" charset="0"/>
              </a:rPr>
              <a:t>results from these three processes</a:t>
            </a:r>
          </a:p>
          <a:p>
            <a:pPr marL="0" indent="0" algn="ctr" eaLnBrk="1" hangingPunct="1">
              <a:buClr>
                <a:schemeClr val="tx1"/>
              </a:buClr>
              <a:buFontTx/>
              <a:buNone/>
              <a:defRPr/>
            </a:pPr>
            <a:r>
              <a:rPr lang="en-US" sz="2400" b="1" dirty="0" smtClean="0">
                <a:solidFill>
                  <a:schemeClr val="tx2"/>
                </a:solidFill>
                <a:latin typeface="Arial" panose="020B0604020202020204" pitchFamily="34" charset="0"/>
                <a:cs typeface="Arial" panose="020B0604020202020204" pitchFamily="34" charset="0"/>
              </a:rPr>
              <a:t>= GF – TR + TS</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b="20808"/>
          <a:stretch>
            <a:fillRect/>
          </a:stretch>
        </p:blipFill>
        <p:spPr bwMode="auto">
          <a:xfrm>
            <a:off x="5257800" y="1752600"/>
            <a:ext cx="37814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63B76BE-3649-4A3E-9558-E9D8629E5613}" type="slidenum">
              <a:rPr lang="en-US" smtClean="0"/>
              <a:pPr>
                <a:defRPr/>
              </a:pPr>
              <a:t>13</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857500"/>
            <a:ext cx="7772400" cy="1143000"/>
          </a:xfrm>
        </p:spPr>
        <p:txBody>
          <a:bodyPr/>
          <a:lstStyle/>
          <a:p>
            <a:r>
              <a:rPr lang="en-US" altLang="en-US" sz="5400" b="1" smtClean="0">
                <a:latin typeface="Helvetica" charset="0"/>
              </a:rPr>
              <a:t>Glomerular Filtration</a:t>
            </a:r>
            <a:endParaRPr lang="en-US" altLang="en-US" sz="5400" smtClean="0"/>
          </a:p>
        </p:txBody>
      </p:sp>
      <p:sp>
        <p:nvSpPr>
          <p:cNvPr id="2" name="Slide Number Placeholder 1"/>
          <p:cNvSpPr>
            <a:spLocks noGrp="1"/>
          </p:cNvSpPr>
          <p:nvPr>
            <p:ph type="sldNum" sz="quarter" idx="12"/>
          </p:nvPr>
        </p:nvSpPr>
        <p:spPr/>
        <p:txBody>
          <a:bodyPr/>
          <a:lstStyle/>
          <a:p>
            <a:pPr>
              <a:defRPr/>
            </a:pPr>
            <a:fld id="{1C0E232B-B1F7-455A-881D-2F07978F88CC}"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76200"/>
            <a:ext cx="8839200" cy="1143000"/>
          </a:xfrm>
        </p:spPr>
        <p:txBody>
          <a:bodyPr/>
          <a:lstStyle/>
          <a:p>
            <a:pPr eaLnBrk="1" hangingPunct="1"/>
            <a:r>
              <a:rPr lang="en-US" altLang="en-US" sz="3600" b="1" smtClean="0">
                <a:latin typeface="Helvetica" charset="0"/>
              </a:rPr>
              <a:t>Nephron Filtration Membrane</a:t>
            </a:r>
          </a:p>
        </p:txBody>
      </p:sp>
      <p:sp>
        <p:nvSpPr>
          <p:cNvPr id="14339" name="Rectangle 3"/>
          <p:cNvSpPr>
            <a:spLocks noGrp="1" noChangeArrowheads="1"/>
          </p:cNvSpPr>
          <p:nvPr>
            <p:ph idx="1"/>
          </p:nvPr>
        </p:nvSpPr>
        <p:spPr>
          <a:xfrm>
            <a:off x="685800" y="990600"/>
            <a:ext cx="7772400" cy="2438400"/>
          </a:xfrm>
        </p:spPr>
        <p:txBody>
          <a:bodyPr/>
          <a:lstStyle/>
          <a:p>
            <a:pPr marL="730250" eaLnBrk="1" hangingPunct="1">
              <a:buFont typeface="Times New Roman" pitchFamily="18" charset="0"/>
              <a:buAutoNum type="arabicPeriod"/>
            </a:pPr>
            <a:r>
              <a:rPr lang="en-US" altLang="en-US" sz="1800" b="1" dirty="0" smtClean="0">
                <a:solidFill>
                  <a:schemeClr val="tx2"/>
                </a:solidFill>
                <a:latin typeface="Helvetica" charset="0"/>
              </a:rPr>
              <a:t>The glomerular membrane</a:t>
            </a:r>
            <a:r>
              <a:rPr lang="en-US" altLang="en-US" sz="1800" dirty="0" smtClean="0">
                <a:latin typeface="Helvetica" charset="0"/>
              </a:rPr>
              <a:t>: Single layer of flattened endothelial cells. It is fenestrated</a:t>
            </a:r>
            <a:r>
              <a:rPr lang="en-US" altLang="en-US" sz="1800" dirty="0">
                <a:latin typeface="Helvetica" charset="0"/>
              </a:rPr>
              <a:t> </a:t>
            </a:r>
            <a:r>
              <a:rPr lang="en-US" altLang="en-US" sz="1800" dirty="0" smtClean="0">
                <a:latin typeface="Helvetica" charset="0"/>
              </a:rPr>
              <a:t>and is more permeable to water and solutes compared to other body capillaries.</a:t>
            </a:r>
          </a:p>
          <a:p>
            <a:pPr marL="730250" eaLnBrk="1" hangingPunct="1">
              <a:buFont typeface="Times New Roman" pitchFamily="18" charset="0"/>
              <a:buAutoNum type="arabicPeriod"/>
            </a:pPr>
            <a:endParaRPr lang="en-US" altLang="en-US" sz="1800" dirty="0" smtClean="0">
              <a:latin typeface="Helvetica" charset="0"/>
            </a:endParaRPr>
          </a:p>
          <a:p>
            <a:pPr marL="730250" eaLnBrk="1" hangingPunct="1">
              <a:buFont typeface="Times New Roman" pitchFamily="18" charset="0"/>
              <a:buAutoNum type="arabicPeriod"/>
            </a:pPr>
            <a:r>
              <a:rPr lang="en-US" altLang="en-US" sz="1800" b="1" dirty="0" smtClean="0">
                <a:solidFill>
                  <a:schemeClr val="tx2"/>
                </a:solidFill>
                <a:latin typeface="Helvetica" charset="0"/>
              </a:rPr>
              <a:t>The basement membrane </a:t>
            </a:r>
            <a:r>
              <a:rPr lang="en-US" altLang="en-US" sz="1800" dirty="0" smtClean="0">
                <a:latin typeface="Helvetica" charset="0"/>
              </a:rPr>
              <a:t>is a gelatinous </a:t>
            </a:r>
            <a:r>
              <a:rPr lang="en-US" altLang="en-US" sz="1800" dirty="0" err="1" smtClean="0">
                <a:latin typeface="Helvetica" charset="0"/>
              </a:rPr>
              <a:t>acellular</a:t>
            </a:r>
            <a:r>
              <a:rPr lang="en-US" altLang="en-US" sz="1800" dirty="0" smtClean="0">
                <a:latin typeface="Helvetica" charset="0"/>
              </a:rPr>
              <a:t> layer between the glomerulus and Bowman’s capsule.  </a:t>
            </a:r>
          </a:p>
          <a:p>
            <a:pPr marL="730250" eaLnBrk="1" hangingPunct="1">
              <a:buFont typeface="Times New Roman" pitchFamily="18" charset="0"/>
              <a:buAutoNum type="arabicPeriod"/>
            </a:pPr>
            <a:endParaRPr lang="en-US" altLang="en-US" sz="1800" b="1" dirty="0" smtClean="0">
              <a:solidFill>
                <a:schemeClr val="tx2"/>
              </a:solidFill>
              <a:latin typeface="Helvetica" charset="0"/>
            </a:endParaRPr>
          </a:p>
          <a:p>
            <a:pPr marL="730250" eaLnBrk="1" hangingPunct="1">
              <a:buFont typeface="Times New Roman" pitchFamily="18" charset="0"/>
              <a:buAutoNum type="arabicPeriod"/>
            </a:pPr>
            <a:r>
              <a:rPr lang="en-US" altLang="en-US" sz="1800" b="1" dirty="0" smtClean="0">
                <a:solidFill>
                  <a:schemeClr val="tx2"/>
                </a:solidFill>
                <a:latin typeface="Helvetica" charset="0"/>
              </a:rPr>
              <a:t>The inner layer of Bowman’s capsule </a:t>
            </a:r>
            <a:r>
              <a:rPr lang="en-US" altLang="en-US" sz="1800" dirty="0" smtClean="0">
                <a:latin typeface="Helvetica" charset="0"/>
              </a:rPr>
              <a:t>contain </a:t>
            </a:r>
            <a:r>
              <a:rPr lang="en-US" altLang="en-US" sz="1800" dirty="0" err="1" smtClean="0">
                <a:latin typeface="Helvetica" charset="0"/>
              </a:rPr>
              <a:t>podocytes</a:t>
            </a:r>
            <a:r>
              <a:rPr lang="en-US" altLang="en-US" sz="1800" dirty="0" smtClean="0">
                <a:latin typeface="Helvetica" charset="0"/>
              </a:rPr>
              <a:t> that encircle the glomerulus tuft (forming filtration slits).  </a:t>
            </a: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b="23987"/>
          <a:stretch>
            <a:fillRect/>
          </a:stretch>
        </p:blipFill>
        <p:spPr bwMode="auto">
          <a:xfrm>
            <a:off x="1600200" y="3810000"/>
            <a:ext cx="5956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
          <p:cNvSpPr>
            <a:spLocks noChangeArrowheads="1"/>
          </p:cNvSpPr>
          <p:nvPr/>
        </p:nvSpPr>
        <p:spPr bwMode="auto">
          <a:xfrm>
            <a:off x="76200" y="4343400"/>
            <a:ext cx="1447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latin typeface="Helvetica" charset="0"/>
              </a:rPr>
              <a:t>Normally blood cells and plasma proteins are not filtered.  </a:t>
            </a:r>
            <a:endParaRPr lang="en-US" altLang="en-US" sz="1600">
              <a:latin typeface="Helvetica" charset="0"/>
            </a:endParaRPr>
          </a:p>
        </p:txBody>
      </p:sp>
      <p:sp>
        <p:nvSpPr>
          <p:cNvPr id="2" name="Slide Number Placeholder 1"/>
          <p:cNvSpPr>
            <a:spLocks noGrp="1"/>
          </p:cNvSpPr>
          <p:nvPr>
            <p:ph type="sldNum" sz="quarter" idx="12"/>
          </p:nvPr>
        </p:nvSpPr>
        <p:spPr/>
        <p:txBody>
          <a:bodyPr/>
          <a:lstStyle/>
          <a:p>
            <a:pPr>
              <a:defRPr/>
            </a:pPr>
            <a:fld id="{AF70C020-6C7D-4A5F-9632-7AEA538AE534}" type="slidenum">
              <a:rPr lang="en-US" smtClean="0"/>
              <a:pPr>
                <a:defRPr/>
              </a:pPr>
              <a:t>15</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D5AB35-29D0-430B-9410-DB32F8ACE42F}" type="slidenum">
              <a:rPr lang="en-US" smtClean="0"/>
              <a:pPr>
                <a:defRPr/>
              </a:pPr>
              <a:t>16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047750"/>
            <a:ext cx="89249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6642556"/>
            <a:ext cx="2366353" cy="215444"/>
          </a:xfrm>
          <a:prstGeom prst="rect">
            <a:avLst/>
          </a:prstGeom>
          <a:noFill/>
        </p:spPr>
        <p:txBody>
          <a:bodyPr wrap="none" rtlCol="0">
            <a:spAutoFit/>
          </a:bodyPr>
          <a:lstStyle/>
          <a:p>
            <a:r>
              <a:rPr lang="en-US" sz="800" b="1" dirty="0" smtClean="0"/>
              <a:t>Guyton and Hall, Medical physiology 11</a:t>
            </a:r>
            <a:r>
              <a:rPr lang="en-US" sz="800" b="1" baseline="30000" dirty="0" smtClean="0"/>
              <a:t>th</a:t>
            </a:r>
            <a:r>
              <a:rPr lang="en-US" sz="800" b="1" dirty="0" smtClean="0"/>
              <a:t> edition.</a:t>
            </a:r>
            <a:endParaRPr lang="en-US" sz="800" b="1" dirty="0"/>
          </a:p>
        </p:txBody>
      </p:sp>
      <p:sp>
        <p:nvSpPr>
          <p:cNvPr id="3" name="Rectangle 2"/>
          <p:cNvSpPr/>
          <p:nvPr/>
        </p:nvSpPr>
        <p:spPr>
          <a:xfrm>
            <a:off x="2438400" y="304800"/>
            <a:ext cx="4536819" cy="584775"/>
          </a:xfrm>
          <a:prstGeom prst="rect">
            <a:avLst/>
          </a:prstGeom>
        </p:spPr>
        <p:txBody>
          <a:bodyPr wrap="none">
            <a:spAutoFit/>
          </a:bodyPr>
          <a:lstStyle/>
          <a:p>
            <a:r>
              <a:rPr lang="en-US" sz="3200" b="1" dirty="0"/>
              <a:t>The filtration membrane</a:t>
            </a:r>
            <a:endParaRPr lang="en-US" sz="3200" dirty="0"/>
          </a:p>
        </p:txBody>
      </p:sp>
    </p:spTree>
    <p:extLst>
      <p:ext uri="{BB962C8B-B14F-4D97-AF65-F5344CB8AC3E}">
        <p14:creationId xmlns:p14="http://schemas.microsoft.com/office/powerpoint/2010/main" val="1111896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76200"/>
            <a:ext cx="7772400" cy="1143000"/>
          </a:xfrm>
        </p:spPr>
        <p:txBody>
          <a:bodyPr/>
          <a:lstStyle/>
          <a:p>
            <a:pPr eaLnBrk="1" hangingPunct="1"/>
            <a:r>
              <a:rPr lang="en-US" altLang="en-US" sz="3600" b="1" dirty="0" smtClean="0">
                <a:latin typeface="Helvetica" charset="0"/>
              </a:rPr>
              <a:t>Glomerular Filtration Forces</a:t>
            </a:r>
          </a:p>
        </p:txBody>
      </p:sp>
      <p:sp>
        <p:nvSpPr>
          <p:cNvPr id="10243" name="Rectangle 3"/>
          <p:cNvSpPr>
            <a:spLocks noGrp="1" noChangeArrowheads="1"/>
          </p:cNvSpPr>
          <p:nvPr>
            <p:ph idx="1"/>
          </p:nvPr>
        </p:nvSpPr>
        <p:spPr>
          <a:xfrm>
            <a:off x="109538" y="866816"/>
            <a:ext cx="4767262" cy="5789572"/>
          </a:xfrm>
        </p:spPr>
        <p:txBody>
          <a:bodyPr>
            <a:normAutofit fontScale="77500" lnSpcReduction="20000"/>
          </a:bodyPr>
          <a:lstStyle/>
          <a:p>
            <a:pPr marL="0" indent="0" eaLnBrk="1" hangingPunct="1">
              <a:buNone/>
              <a:defRPr/>
            </a:pPr>
            <a:r>
              <a:rPr lang="en-US" sz="2000" b="1" dirty="0" smtClean="0">
                <a:solidFill>
                  <a:schemeClr val="tx2"/>
                </a:solidFill>
                <a:latin typeface="Helvetica" charset="0"/>
              </a:rPr>
              <a:t>No active transport mechanisms or local energy expenditure are involved in in moving fluid across the glomerular membrane into Bowman’s capsule.</a:t>
            </a:r>
          </a:p>
          <a:p>
            <a:pPr marL="0" indent="0" eaLnBrk="1" hangingPunct="1">
              <a:buNone/>
              <a:defRPr/>
            </a:pPr>
            <a:endParaRPr lang="en-US" sz="2000" b="1" dirty="0" smtClean="0">
              <a:solidFill>
                <a:schemeClr val="tx2"/>
              </a:solidFill>
              <a:latin typeface="Helvetica" charset="0"/>
            </a:endParaRPr>
          </a:p>
          <a:p>
            <a:pPr marL="0" indent="0" eaLnBrk="1" hangingPunct="1">
              <a:buNone/>
              <a:defRPr/>
            </a:pPr>
            <a:r>
              <a:rPr lang="en-US" sz="2000" b="1" dirty="0" smtClean="0">
                <a:solidFill>
                  <a:schemeClr val="tx2"/>
                </a:solidFill>
                <a:latin typeface="Helvetica" charset="0"/>
              </a:rPr>
              <a:t>Passive physical forces, with the same principles of fluid dynamics are involved in filtration:</a:t>
            </a:r>
          </a:p>
          <a:p>
            <a:pPr marL="457200" indent="-457200" eaLnBrk="1" hangingPunct="1">
              <a:buFont typeface="+mj-lt"/>
              <a:buAutoNum type="arabicPeriod"/>
              <a:defRPr/>
            </a:pPr>
            <a:r>
              <a:rPr lang="en-US" sz="2000" b="1" dirty="0" smtClean="0">
                <a:solidFill>
                  <a:schemeClr val="tx2"/>
                </a:solidFill>
                <a:latin typeface="Helvetica" charset="0"/>
              </a:rPr>
              <a:t>The glomerular capillary pressure </a:t>
            </a:r>
            <a:r>
              <a:rPr lang="en-US" sz="2000" dirty="0" smtClean="0">
                <a:latin typeface="Helvetica" charset="0"/>
              </a:rPr>
              <a:t>is the result of the blood pressure pushing on the inside of the capillary wall (e.g.,  55 mm Hg). </a:t>
            </a:r>
          </a:p>
          <a:p>
            <a:pPr marL="731520" eaLnBrk="1" hangingPunct="1">
              <a:defRPr/>
            </a:pPr>
            <a:r>
              <a:rPr lang="en-US" sz="1800" dirty="0" smtClean="0">
                <a:latin typeface="Helvetica" charset="0"/>
              </a:rPr>
              <a:t>It is the major force that induces glomerular filtration. Depends contraction of the heart, and afferent/efferent arteriolar resistance.</a:t>
            </a:r>
          </a:p>
          <a:p>
            <a:pPr eaLnBrk="1" hangingPunct="1">
              <a:buFont typeface="Wingdings" pitchFamily="2" charset="2"/>
              <a:buChar char="q"/>
              <a:defRPr/>
            </a:pPr>
            <a:endParaRPr lang="en-US" sz="2000" dirty="0" smtClean="0">
              <a:latin typeface="Helvetica" charset="0"/>
            </a:endParaRPr>
          </a:p>
          <a:p>
            <a:pPr marL="457200" indent="-457200" eaLnBrk="1" hangingPunct="1">
              <a:buFont typeface="+mj-lt"/>
              <a:buAutoNum type="arabicPeriod" startAt="2"/>
              <a:defRPr/>
            </a:pPr>
            <a:r>
              <a:rPr lang="en-US" sz="2000" b="1" dirty="0" smtClean="0">
                <a:solidFill>
                  <a:schemeClr val="tx2"/>
                </a:solidFill>
                <a:latin typeface="Helvetica" charset="0"/>
              </a:rPr>
              <a:t>The plasma-colloid osmotic pressure </a:t>
            </a:r>
            <a:r>
              <a:rPr lang="en-US" sz="2000" dirty="0" smtClean="0">
                <a:latin typeface="Helvetica" charset="0"/>
              </a:rPr>
              <a:t>is due to the retention of plasma proteins in the blood of the glomerulus.  </a:t>
            </a:r>
          </a:p>
          <a:p>
            <a:pPr marL="731520" eaLnBrk="1" hangingPunct="1">
              <a:defRPr/>
            </a:pPr>
            <a:r>
              <a:rPr lang="en-US" sz="1800" dirty="0" smtClean="0">
                <a:latin typeface="Helvetica" charset="0"/>
              </a:rPr>
              <a:t>The concentration of water is higher in the glomerulus. Water tends to return to the blood in the glomerulus by osmosis (30 mm Hg).</a:t>
            </a:r>
          </a:p>
          <a:p>
            <a:pPr eaLnBrk="1" hangingPunct="1">
              <a:buFont typeface="Wingdings" pitchFamily="2" charset="2"/>
              <a:buChar char="q"/>
              <a:defRPr/>
            </a:pPr>
            <a:endParaRPr lang="en-US" sz="2000" dirty="0" smtClean="0">
              <a:latin typeface="Helvetica" charset="0"/>
            </a:endParaRPr>
          </a:p>
          <a:p>
            <a:pPr marL="457200" indent="-457200" eaLnBrk="1" hangingPunct="1">
              <a:buFont typeface="+mj-lt"/>
              <a:buAutoNum type="arabicPeriod" startAt="3"/>
              <a:defRPr/>
            </a:pPr>
            <a:r>
              <a:rPr lang="en-US" sz="2000" b="1" dirty="0" smtClean="0">
                <a:solidFill>
                  <a:schemeClr val="tx2"/>
                </a:solidFill>
                <a:latin typeface="Helvetica" charset="0"/>
              </a:rPr>
              <a:t>The capsule hydrostatic pressure </a:t>
            </a:r>
            <a:r>
              <a:rPr lang="en-US" sz="2000" dirty="0" smtClean="0">
                <a:latin typeface="Helvetica" charset="0"/>
              </a:rPr>
              <a:t>tending to move fluid from the Bowman’s capsule into the glomerulus (15 mm Hg).</a:t>
            </a:r>
          </a:p>
        </p:txBody>
      </p:sp>
      <p:sp>
        <p:nvSpPr>
          <p:cNvPr id="5" name="Rectangle 4"/>
          <p:cNvSpPr/>
          <p:nvPr/>
        </p:nvSpPr>
        <p:spPr>
          <a:xfrm>
            <a:off x="4724400" y="5486400"/>
            <a:ext cx="4343400" cy="11699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lvl="1" algn="ctr" eaLnBrk="1" hangingPunct="1">
              <a:defRPr/>
            </a:pPr>
            <a:r>
              <a:rPr lang="en-US" sz="1400" b="1" dirty="0">
                <a:latin typeface="Helvetica" charset="0"/>
              </a:rPr>
              <a:t>The net pressure = </a:t>
            </a:r>
          </a:p>
          <a:p>
            <a:pPr lvl="1" algn="ctr" eaLnBrk="1" hangingPunct="1">
              <a:defRPr/>
            </a:pPr>
            <a:r>
              <a:rPr lang="en-US" sz="1400" dirty="0">
                <a:latin typeface="Helvetica" charset="0"/>
              </a:rPr>
              <a:t>glomerular blood pressure - </a:t>
            </a:r>
            <a:r>
              <a:rPr lang="en-US" sz="1400" b="1" dirty="0">
                <a:latin typeface="Helvetica" charset="0"/>
              </a:rPr>
              <a:t>(</a:t>
            </a:r>
            <a:r>
              <a:rPr lang="en-US" sz="1400" dirty="0">
                <a:latin typeface="Helvetica" charset="0"/>
              </a:rPr>
              <a:t>plasma-colloid osmotic pressure + Bowman’s capsule hydrostatic pressure</a:t>
            </a:r>
            <a:r>
              <a:rPr lang="en-US" sz="1400" b="1" dirty="0">
                <a:latin typeface="Helvetica" charset="0"/>
              </a:rPr>
              <a:t>)</a:t>
            </a:r>
          </a:p>
          <a:p>
            <a:pPr lvl="1" algn="ctr" eaLnBrk="1" hangingPunct="1">
              <a:defRPr/>
            </a:pPr>
            <a:r>
              <a:rPr lang="en-US" sz="1400" dirty="0">
                <a:latin typeface="Helvetica" charset="0"/>
              </a:rPr>
              <a:t>= 55 - (30 +15) = 10</a:t>
            </a:r>
          </a:p>
        </p:txBody>
      </p:sp>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740" y="866816"/>
            <a:ext cx="3276019" cy="460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1143000"/>
          </a:xfrm>
        </p:spPr>
        <p:txBody>
          <a:bodyPr/>
          <a:lstStyle/>
          <a:p>
            <a:pPr eaLnBrk="1" hangingPunct="1"/>
            <a:r>
              <a:rPr lang="en-US" altLang="en-US" sz="3600" b="1" smtClean="0">
                <a:latin typeface="Helvetica" charset="0"/>
              </a:rPr>
              <a:t>Glomerular Filtration Rate </a:t>
            </a:r>
            <a:br>
              <a:rPr lang="en-US" altLang="en-US" sz="3600" b="1" smtClean="0">
                <a:latin typeface="Helvetica" charset="0"/>
              </a:rPr>
            </a:br>
            <a:r>
              <a:rPr lang="en-US" altLang="en-US" sz="3600" b="1" smtClean="0">
                <a:latin typeface="Helvetica" charset="0"/>
              </a:rPr>
              <a:t>(GFR)</a:t>
            </a:r>
          </a:p>
        </p:txBody>
      </p:sp>
      <p:sp>
        <p:nvSpPr>
          <p:cNvPr id="16387" name="Rectangle 3"/>
          <p:cNvSpPr>
            <a:spLocks noGrp="1" noChangeArrowheads="1"/>
          </p:cNvSpPr>
          <p:nvPr>
            <p:ph idx="1"/>
          </p:nvPr>
        </p:nvSpPr>
        <p:spPr>
          <a:xfrm>
            <a:off x="533400" y="1714500"/>
            <a:ext cx="8077200" cy="2781300"/>
          </a:xfrm>
        </p:spPr>
        <p:txBody>
          <a:bodyPr/>
          <a:lstStyle/>
          <a:p>
            <a:pPr eaLnBrk="1" hangingPunct="1">
              <a:buFont typeface="Wingdings" pitchFamily="2" charset="2"/>
              <a:buChar char="q"/>
            </a:pPr>
            <a:r>
              <a:rPr lang="en-US" altLang="en-US" sz="1800" b="1" smtClean="0">
                <a:solidFill>
                  <a:schemeClr val="tx2"/>
                </a:solidFill>
                <a:latin typeface="Helvetica" charset="0"/>
              </a:rPr>
              <a:t>Glomerular Filtration Rate (GFR)</a:t>
            </a:r>
            <a:r>
              <a:rPr lang="en-US" altLang="en-US" sz="1800" smtClean="0">
                <a:latin typeface="Helvetica" charset="0"/>
              </a:rPr>
              <a:t>: the total amount of filtrate formed per minute by the kidneys</a:t>
            </a:r>
          </a:p>
          <a:p>
            <a:pPr eaLnBrk="1" hangingPunct="1">
              <a:buFont typeface="Wingdings" pitchFamily="2" charset="2"/>
              <a:buChar char="q"/>
            </a:pPr>
            <a:endParaRPr lang="en-US" altLang="en-US" sz="1800" smtClean="0">
              <a:latin typeface="Helvetica" charset="0"/>
            </a:endParaRPr>
          </a:p>
          <a:p>
            <a:pPr eaLnBrk="1" hangingPunct="1">
              <a:buFont typeface="Wingdings" pitchFamily="2" charset="2"/>
              <a:buChar char="q"/>
            </a:pPr>
            <a:r>
              <a:rPr lang="en-US" altLang="en-US" sz="1800" b="1" smtClean="0">
                <a:latin typeface="Helvetica" charset="0"/>
              </a:rPr>
              <a:t>GFR</a:t>
            </a:r>
            <a:r>
              <a:rPr lang="en-US" altLang="en-US" sz="1800" smtClean="0">
                <a:latin typeface="Helvetica" charset="0"/>
              </a:rPr>
              <a:t> regulation is mainly due to changes in the glomerular capillary blood pressure; a higher arterial blood pressure supplying the glomerulus can increase the GFR.  </a:t>
            </a:r>
          </a:p>
          <a:p>
            <a:pPr eaLnBrk="1" hangingPunct="1"/>
            <a:endParaRPr lang="en-US" altLang="en-US" sz="1800" smtClean="0">
              <a:latin typeface="Helvetica" charset="0"/>
            </a:endParaRPr>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763" y="3962400"/>
            <a:ext cx="65944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40BEB31-5BC7-4129-A7DB-3B1109784DD6}" type="slidenum">
              <a:rPr lang="en-US" smtClean="0"/>
              <a:pPr>
                <a:defRPr/>
              </a:pPr>
              <a:t>18</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1219200"/>
            <a:ext cx="8305800" cy="5410200"/>
          </a:xfrm>
        </p:spPr>
        <p:txBody>
          <a:bodyPr>
            <a:normAutofit fontScale="92500"/>
          </a:bodyPr>
          <a:lstStyle/>
          <a:p>
            <a:pPr eaLnBrk="1" hangingPunct="1">
              <a:buFont typeface="Wingdings" pitchFamily="2" charset="2"/>
              <a:buChar char="q"/>
              <a:defRPr/>
            </a:pPr>
            <a:r>
              <a:rPr lang="en-US" sz="2400" dirty="0" smtClean="0">
                <a:latin typeface="Helvetica" charset="0"/>
              </a:rPr>
              <a:t>Changes in the GFR primarily result from changes in glomerular capillary blood pressure. Changes in plasma colloid osmotic pressure and Bowman’s capsule hydrostatic pressure are not subject to regulation and do not vary much. </a:t>
            </a:r>
          </a:p>
          <a:p>
            <a:pPr eaLnBrk="1" hangingPunct="1">
              <a:buFont typeface="Wingdings" pitchFamily="2" charset="2"/>
              <a:buChar char="q"/>
              <a:defRPr/>
            </a:pPr>
            <a:endParaRPr lang="en-US" sz="2400" dirty="0" smtClean="0">
              <a:latin typeface="Helvetica" charset="0"/>
            </a:endParaRPr>
          </a:p>
          <a:p>
            <a:pPr eaLnBrk="1" hangingPunct="1">
              <a:buFont typeface="Wingdings" pitchFamily="2" charset="2"/>
              <a:buChar char="q"/>
              <a:defRPr/>
            </a:pPr>
            <a:r>
              <a:rPr lang="en-US" sz="2400" dirty="0" smtClean="0">
                <a:latin typeface="Helvetica" charset="0"/>
              </a:rPr>
              <a:t>Uncontrolled </a:t>
            </a:r>
            <a:r>
              <a:rPr lang="en-US" sz="2400" dirty="0">
                <a:latin typeface="Helvetica" charset="0"/>
              </a:rPr>
              <a:t>shifts in the GFR can lead to fluid and electrolyte imbalances.  </a:t>
            </a:r>
            <a:endParaRPr lang="en-US" sz="2000" dirty="0">
              <a:latin typeface="Helvetica" charset="0"/>
            </a:endParaRPr>
          </a:p>
          <a:p>
            <a:pPr eaLnBrk="1" hangingPunct="1">
              <a:buFont typeface="Wingdings" pitchFamily="2" charset="2"/>
              <a:buChar char="q"/>
              <a:defRPr/>
            </a:pPr>
            <a:endParaRPr lang="en-US" sz="2400" dirty="0" smtClean="0">
              <a:latin typeface="Helvetica" charset="0"/>
            </a:endParaRPr>
          </a:p>
          <a:p>
            <a:pPr eaLnBrk="1" hangingPunct="1">
              <a:buFont typeface="Wingdings" pitchFamily="2" charset="2"/>
              <a:buChar char="q"/>
              <a:defRPr/>
            </a:pPr>
            <a:r>
              <a:rPr lang="en-US" sz="2400" dirty="0" smtClean="0">
                <a:latin typeface="Helvetica" charset="0"/>
              </a:rPr>
              <a:t>Three </a:t>
            </a:r>
            <a:r>
              <a:rPr lang="en-US" sz="2400" dirty="0">
                <a:latin typeface="Helvetica" charset="0"/>
              </a:rPr>
              <a:t>basic </a:t>
            </a:r>
            <a:r>
              <a:rPr lang="en-US" sz="2400" dirty="0" smtClean="0">
                <a:latin typeface="Helvetica" charset="0"/>
              </a:rPr>
              <a:t>mechanisms </a:t>
            </a:r>
            <a:r>
              <a:rPr lang="en-US" sz="2400" dirty="0">
                <a:latin typeface="Helvetica" charset="0"/>
              </a:rPr>
              <a:t>to keep relatively constant GFR despite changing mean arterial pressure</a:t>
            </a:r>
          </a:p>
          <a:p>
            <a:pPr eaLnBrk="1" hangingPunct="1">
              <a:buFont typeface="+mj-lt"/>
              <a:buAutoNum type="arabicPeriod"/>
              <a:defRPr/>
            </a:pPr>
            <a:endParaRPr lang="en-US" sz="2400" b="1" dirty="0">
              <a:solidFill>
                <a:schemeClr val="tx2"/>
              </a:solidFill>
              <a:latin typeface="Helvetica" charset="0"/>
            </a:endParaRPr>
          </a:p>
          <a:p>
            <a:pPr marL="914400" eaLnBrk="1" hangingPunct="1">
              <a:buFont typeface="+mj-lt"/>
              <a:buAutoNum type="arabicPeriod"/>
              <a:defRPr/>
            </a:pPr>
            <a:r>
              <a:rPr lang="en-US" sz="2400" b="1" dirty="0" smtClean="0">
                <a:solidFill>
                  <a:schemeClr val="tx2"/>
                </a:solidFill>
                <a:latin typeface="Helvetica" charset="0"/>
              </a:rPr>
              <a:t>Autoregulation</a:t>
            </a:r>
            <a:endParaRPr lang="en-US" sz="2400" dirty="0" smtClean="0">
              <a:latin typeface="Helvetica" charset="0"/>
            </a:endParaRPr>
          </a:p>
          <a:p>
            <a:pPr marL="914400" eaLnBrk="1" hangingPunct="1">
              <a:buFont typeface="+mj-lt"/>
              <a:buAutoNum type="arabicPeriod" startAt="2"/>
              <a:defRPr/>
            </a:pPr>
            <a:r>
              <a:rPr lang="en-US" sz="2400" b="1" dirty="0" err="1" smtClean="0">
                <a:solidFill>
                  <a:schemeClr val="tx2"/>
                </a:solidFill>
                <a:latin typeface="Helvetica" charset="0"/>
              </a:rPr>
              <a:t>Tubuloglomerular</a:t>
            </a:r>
            <a:r>
              <a:rPr lang="en-US" sz="2400" b="1" dirty="0" smtClean="0">
                <a:solidFill>
                  <a:schemeClr val="tx2"/>
                </a:solidFill>
                <a:latin typeface="Helvetica" charset="0"/>
              </a:rPr>
              <a:t> feedback mechanism</a:t>
            </a:r>
            <a:r>
              <a:rPr lang="en-US" sz="2400" dirty="0" smtClean="0">
                <a:latin typeface="Helvetica" charset="0"/>
              </a:rPr>
              <a:t> </a:t>
            </a:r>
          </a:p>
          <a:p>
            <a:pPr marL="914400" eaLnBrk="1" hangingPunct="1">
              <a:buFont typeface="+mj-lt"/>
              <a:buAutoNum type="arabicPeriod" startAt="2"/>
              <a:defRPr/>
            </a:pPr>
            <a:r>
              <a:rPr lang="en-US" sz="2400" b="1" dirty="0">
                <a:solidFill>
                  <a:schemeClr val="tx2"/>
                </a:solidFill>
                <a:latin typeface="Helvetica" charset="0"/>
              </a:rPr>
              <a:t>Hormones &amp; </a:t>
            </a:r>
            <a:r>
              <a:rPr lang="en-US" sz="2400" b="1" dirty="0" smtClean="0">
                <a:solidFill>
                  <a:schemeClr val="tx2"/>
                </a:solidFill>
                <a:latin typeface="Helvetica" charset="0"/>
              </a:rPr>
              <a:t>ANS.</a:t>
            </a:r>
            <a:endParaRPr lang="en-US" sz="2400" dirty="0" smtClean="0">
              <a:latin typeface="Helvetica" charset="0"/>
            </a:endParaRPr>
          </a:p>
          <a:p>
            <a:pPr eaLnBrk="1" hangingPunct="1">
              <a:buFont typeface="Wingdings" pitchFamily="2" charset="2"/>
              <a:buChar char="q"/>
              <a:defRPr/>
            </a:pPr>
            <a:endParaRPr lang="en-US" sz="2400" dirty="0">
              <a:latin typeface="Helvetica" charset="0"/>
            </a:endParaRPr>
          </a:p>
        </p:txBody>
      </p:sp>
      <p:sp>
        <p:nvSpPr>
          <p:cNvPr id="17411" name="Rectangle 2"/>
          <p:cNvSpPr>
            <a:spLocks noGrp="1" noChangeArrowheads="1"/>
          </p:cNvSpPr>
          <p:nvPr>
            <p:ph type="title"/>
          </p:nvPr>
        </p:nvSpPr>
        <p:spPr>
          <a:xfrm>
            <a:off x="685800" y="0"/>
            <a:ext cx="7772400" cy="1143000"/>
          </a:xfrm>
        </p:spPr>
        <p:txBody>
          <a:bodyPr/>
          <a:lstStyle/>
          <a:p>
            <a:pPr eaLnBrk="1" hangingPunct="1"/>
            <a:r>
              <a:rPr lang="en-US" altLang="en-US" sz="4000" b="1" dirty="0" smtClean="0">
                <a:latin typeface="Helvetica" charset="0"/>
              </a:rPr>
              <a:t>Regulation of GFR</a:t>
            </a:r>
          </a:p>
        </p:txBody>
      </p:sp>
      <p:sp>
        <p:nvSpPr>
          <p:cNvPr id="2" name="Slide Number Placeholder 1"/>
          <p:cNvSpPr>
            <a:spLocks noGrp="1"/>
          </p:cNvSpPr>
          <p:nvPr>
            <p:ph type="sldNum" sz="quarter" idx="12"/>
          </p:nvPr>
        </p:nvSpPr>
        <p:spPr/>
        <p:txBody>
          <a:bodyPr/>
          <a:lstStyle/>
          <a:p>
            <a:pPr>
              <a:defRPr/>
            </a:pPr>
            <a:fld id="{C598BA13-9883-4260-B165-5FDE95FFFFD3}"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4800" smtClean="0"/>
              <a:t>Lecture Objectives</a:t>
            </a:r>
          </a:p>
        </p:txBody>
      </p:sp>
      <p:sp>
        <p:nvSpPr>
          <p:cNvPr id="3" name="Content Placeholder 2"/>
          <p:cNvSpPr>
            <a:spLocks noGrp="1"/>
          </p:cNvSpPr>
          <p:nvPr>
            <p:ph idx="1"/>
          </p:nvPr>
        </p:nvSpPr>
        <p:spPr/>
        <p:txBody>
          <a:bodyPr/>
          <a:lstStyle/>
          <a:p>
            <a:pPr>
              <a:defRPr/>
            </a:pPr>
            <a:r>
              <a:rPr lang="en-US" sz="2400" dirty="0" smtClean="0"/>
              <a:t>Functions of the renal system</a:t>
            </a:r>
          </a:p>
          <a:p>
            <a:pPr>
              <a:defRPr/>
            </a:pPr>
            <a:r>
              <a:rPr lang="en-US" sz="2400" dirty="0" smtClean="0"/>
              <a:t>Physiologic anatomy of the renal system</a:t>
            </a:r>
          </a:p>
          <a:p>
            <a:pPr>
              <a:defRPr/>
            </a:pPr>
            <a:r>
              <a:rPr lang="en-US" sz="2400" dirty="0" smtClean="0"/>
              <a:t>Nephron; components &amp; functions </a:t>
            </a:r>
          </a:p>
          <a:p>
            <a:pPr marL="914400">
              <a:buFont typeface="Wingdings" pitchFamily="2" charset="2"/>
              <a:buChar char="ü"/>
              <a:defRPr/>
            </a:pPr>
            <a:r>
              <a:rPr lang="en-US" sz="2400" dirty="0" smtClean="0"/>
              <a:t>Filtration</a:t>
            </a:r>
          </a:p>
          <a:p>
            <a:pPr marL="914400">
              <a:buFont typeface="Wingdings" pitchFamily="2" charset="2"/>
              <a:buChar char="ü"/>
              <a:defRPr/>
            </a:pPr>
            <a:r>
              <a:rPr lang="en-US" sz="2400" dirty="0" smtClean="0"/>
              <a:t>Reabsorption</a:t>
            </a:r>
          </a:p>
          <a:p>
            <a:pPr marL="914400">
              <a:buFont typeface="Wingdings" pitchFamily="2" charset="2"/>
              <a:buChar char="ü"/>
              <a:defRPr/>
            </a:pPr>
            <a:r>
              <a:rPr lang="en-US" sz="2400" dirty="0" smtClean="0"/>
              <a:t>Secretion</a:t>
            </a:r>
          </a:p>
          <a:p>
            <a:pPr>
              <a:defRPr/>
            </a:pPr>
            <a:r>
              <a:rPr lang="en-US" sz="2400" dirty="0"/>
              <a:t>Renal excretion</a:t>
            </a:r>
          </a:p>
          <a:p>
            <a:pPr marL="914400">
              <a:buFont typeface="Wingdings" pitchFamily="2" charset="2"/>
              <a:buChar char="ü"/>
              <a:defRPr/>
            </a:pPr>
            <a:r>
              <a:rPr lang="en-US" sz="2400" dirty="0"/>
              <a:t>Countercurrent multiplication</a:t>
            </a:r>
          </a:p>
          <a:p>
            <a:pPr>
              <a:defRPr/>
            </a:pPr>
            <a:r>
              <a:rPr lang="en-US" sz="2400" dirty="0"/>
              <a:t>Micturition reflex</a:t>
            </a:r>
          </a:p>
          <a:p>
            <a:pPr>
              <a:defRPr/>
            </a:pPr>
            <a:endParaRPr lang="en-US" sz="2400" dirty="0" smtClean="0"/>
          </a:p>
          <a:p>
            <a:pPr>
              <a:defRPr/>
            </a:pPr>
            <a:endParaRPr lang="en-US" sz="2400" dirty="0"/>
          </a:p>
        </p:txBody>
      </p:sp>
      <p:sp>
        <p:nvSpPr>
          <p:cNvPr id="4" name="Slide Number Placeholder 3"/>
          <p:cNvSpPr>
            <a:spLocks noGrp="1"/>
          </p:cNvSpPr>
          <p:nvPr>
            <p:ph type="sldNum" sz="quarter" idx="12"/>
          </p:nvPr>
        </p:nvSpPr>
        <p:spPr/>
        <p:txBody>
          <a:bodyPr/>
          <a:lstStyle/>
          <a:p>
            <a:pPr>
              <a:defRPr/>
            </a:pPr>
            <a:fld id="{774B868F-A001-4104-8054-ED04C6E4EC5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76200" y="1981200"/>
            <a:ext cx="5008563" cy="4475163"/>
          </a:xfrm>
        </p:spPr>
        <p:txBody>
          <a:bodyPr>
            <a:normAutofit/>
          </a:bodyPr>
          <a:lstStyle/>
          <a:p>
            <a:pPr eaLnBrk="1" hangingPunct="1">
              <a:buFont typeface="+mj-lt"/>
              <a:buAutoNum type="arabicPeriod"/>
              <a:defRPr/>
            </a:pPr>
            <a:r>
              <a:rPr lang="en-US" sz="1800" b="1" dirty="0" smtClean="0">
                <a:solidFill>
                  <a:schemeClr val="tx2"/>
                </a:solidFill>
                <a:latin typeface="Helvetica" charset="0"/>
              </a:rPr>
              <a:t>Autoregulation</a:t>
            </a:r>
            <a:r>
              <a:rPr lang="en-US" sz="1800" dirty="0" smtClean="0">
                <a:solidFill>
                  <a:schemeClr val="tx2"/>
                </a:solidFill>
                <a:latin typeface="Helvetica" charset="0"/>
              </a:rPr>
              <a:t>; </a:t>
            </a:r>
            <a:r>
              <a:rPr lang="en-US" sz="1800" dirty="0" smtClean="0">
                <a:latin typeface="Helvetica" charset="0"/>
              </a:rPr>
              <a:t>myogenic, altering the caliber of the afferent arterioles due to </a:t>
            </a:r>
            <a:r>
              <a:rPr lang="en-US" sz="1800" u="sng" dirty="0" smtClean="0">
                <a:latin typeface="Helvetica" charset="0"/>
              </a:rPr>
              <a:t>stretch</a:t>
            </a:r>
            <a:r>
              <a:rPr lang="en-US" sz="1800" dirty="0" smtClean="0">
                <a:latin typeface="Helvetica" charset="0"/>
              </a:rPr>
              <a:t>.  </a:t>
            </a:r>
          </a:p>
          <a:p>
            <a:pPr marL="731520" eaLnBrk="1" hangingPunct="1">
              <a:defRPr/>
            </a:pPr>
            <a:endParaRPr lang="en-US" sz="1800" dirty="0" smtClean="0">
              <a:latin typeface="Helvetica" charset="0"/>
            </a:endParaRPr>
          </a:p>
          <a:p>
            <a:pPr marL="731520" eaLnBrk="1" hangingPunct="1">
              <a:defRPr/>
            </a:pPr>
            <a:r>
              <a:rPr lang="en-US" sz="1800" dirty="0" smtClean="0">
                <a:latin typeface="Helvetica" charset="0"/>
              </a:rPr>
              <a:t>If the GFR rises by increased arterial pressure, the afferent arterioles constrict.  This lowers the GFR.</a:t>
            </a:r>
          </a:p>
          <a:p>
            <a:pPr marL="731520" eaLnBrk="1" hangingPunct="1">
              <a:defRPr/>
            </a:pPr>
            <a:endParaRPr lang="en-US" sz="1800" dirty="0" smtClean="0">
              <a:latin typeface="Helvetica" charset="0"/>
            </a:endParaRPr>
          </a:p>
          <a:p>
            <a:pPr marL="731520" eaLnBrk="1" hangingPunct="1">
              <a:defRPr/>
            </a:pPr>
            <a:r>
              <a:rPr lang="en-US" sz="1800" dirty="0" smtClean="0">
                <a:latin typeface="Helvetica" charset="0"/>
              </a:rPr>
              <a:t>If the GFR decreases, the afferent arterioles dilate. </a:t>
            </a:r>
            <a:r>
              <a:rPr lang="en-US" sz="1800" dirty="0">
                <a:latin typeface="Helvetica" charset="0"/>
              </a:rPr>
              <a:t>This </a:t>
            </a:r>
            <a:r>
              <a:rPr lang="en-US" sz="1800" dirty="0" smtClean="0">
                <a:latin typeface="Helvetica" charset="0"/>
              </a:rPr>
              <a:t>increases the GFR.</a:t>
            </a:r>
          </a:p>
          <a:p>
            <a:pPr eaLnBrk="1" hangingPunct="1">
              <a:defRPr/>
            </a:pPr>
            <a:endParaRPr lang="en-US" sz="1800" dirty="0" smtClean="0">
              <a:latin typeface="Helvetica" charset="0"/>
            </a:endParaRPr>
          </a:p>
        </p:txBody>
      </p:sp>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4059238"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title"/>
          </p:nvPr>
        </p:nvSpPr>
        <p:spPr>
          <a:xfrm>
            <a:off x="685800" y="152400"/>
            <a:ext cx="7772400" cy="1143000"/>
          </a:xfrm>
        </p:spPr>
        <p:txBody>
          <a:bodyPr/>
          <a:lstStyle/>
          <a:p>
            <a:pPr eaLnBrk="1" hangingPunct="1"/>
            <a:r>
              <a:rPr lang="en-US" altLang="en-US" sz="4000" b="1" smtClean="0">
                <a:latin typeface="Helvetica" charset="0"/>
              </a:rPr>
              <a:t>Regulation of GFR</a:t>
            </a:r>
          </a:p>
        </p:txBody>
      </p:sp>
      <p:sp>
        <p:nvSpPr>
          <p:cNvPr id="2" name="Slide Number Placeholder 1"/>
          <p:cNvSpPr>
            <a:spLocks noGrp="1"/>
          </p:cNvSpPr>
          <p:nvPr>
            <p:ph type="sldNum" sz="quarter" idx="12"/>
          </p:nvPr>
        </p:nvSpPr>
        <p:spPr/>
        <p:txBody>
          <a:bodyPr/>
          <a:lstStyle/>
          <a:p>
            <a:pPr>
              <a:defRPr/>
            </a:pPr>
            <a:fld id="{E9FE18CF-348C-4ABD-A2A5-DED30AD7EC90}" type="slidenum">
              <a:rPr lang="en-US" smtClean="0"/>
              <a:pPr>
                <a:defRPr/>
              </a:pPr>
              <a:t>20</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2362200"/>
            <a:ext cx="4191000" cy="3962400"/>
          </a:xfrm>
        </p:spPr>
        <p:txBody>
          <a:bodyPr>
            <a:normAutofit/>
          </a:bodyPr>
          <a:lstStyle/>
          <a:p>
            <a:pPr eaLnBrk="1" hangingPunct="1">
              <a:buFont typeface="+mj-lt"/>
              <a:buAutoNum type="arabicPeriod" startAt="2"/>
              <a:defRPr/>
            </a:pPr>
            <a:r>
              <a:rPr lang="en-US" sz="1600" b="1" dirty="0" err="1" smtClean="0">
                <a:solidFill>
                  <a:schemeClr val="tx2"/>
                </a:solidFill>
                <a:latin typeface="Helvetica" charset="0"/>
              </a:rPr>
              <a:t>Tubuloglomerular</a:t>
            </a:r>
            <a:r>
              <a:rPr lang="en-US" sz="1600" b="1" dirty="0" smtClean="0">
                <a:solidFill>
                  <a:schemeClr val="tx2"/>
                </a:solidFill>
                <a:latin typeface="Helvetica" charset="0"/>
              </a:rPr>
              <a:t> feedback mechanism</a:t>
            </a:r>
            <a:r>
              <a:rPr lang="en-US" sz="1600" dirty="0" smtClean="0">
                <a:latin typeface="Helvetica" charset="0"/>
              </a:rPr>
              <a:t>. sensing changes in flow in the nephron’s tubular component.   </a:t>
            </a:r>
          </a:p>
          <a:p>
            <a:pPr marL="731520">
              <a:lnSpc>
                <a:spcPct val="80000"/>
              </a:lnSpc>
              <a:defRPr/>
            </a:pPr>
            <a:endParaRPr lang="en-US" sz="1600" dirty="0" smtClean="0">
              <a:latin typeface="Helvetica" charset="0"/>
            </a:endParaRPr>
          </a:p>
          <a:p>
            <a:pPr marL="731520">
              <a:lnSpc>
                <a:spcPct val="80000"/>
              </a:lnSpc>
              <a:defRPr/>
            </a:pPr>
            <a:r>
              <a:rPr lang="en-US" sz="1600" dirty="0" smtClean="0">
                <a:latin typeface="Helvetica" charset="0"/>
              </a:rPr>
              <a:t>The </a:t>
            </a:r>
            <a:r>
              <a:rPr lang="en-US" sz="1600" dirty="0">
                <a:latin typeface="Helvetica" charset="0"/>
              </a:rPr>
              <a:t>cells of the </a:t>
            </a:r>
            <a:r>
              <a:rPr lang="en-US" sz="1600" b="1" dirty="0">
                <a:solidFill>
                  <a:schemeClr val="tx2"/>
                </a:solidFill>
                <a:latin typeface="Helvetica" charset="0"/>
              </a:rPr>
              <a:t>macula </a:t>
            </a:r>
            <a:r>
              <a:rPr lang="en-US" sz="1600" b="1" dirty="0" err="1">
                <a:solidFill>
                  <a:schemeClr val="tx2"/>
                </a:solidFill>
                <a:latin typeface="Helvetica" charset="0"/>
              </a:rPr>
              <a:t>densa</a:t>
            </a:r>
            <a:r>
              <a:rPr lang="en-US" sz="1600" b="1" dirty="0">
                <a:solidFill>
                  <a:schemeClr val="tx2"/>
                </a:solidFill>
                <a:latin typeface="Helvetica" charset="0"/>
              </a:rPr>
              <a:t> </a:t>
            </a:r>
            <a:r>
              <a:rPr lang="en-US" sz="1600" dirty="0">
                <a:latin typeface="Helvetica" charset="0"/>
              </a:rPr>
              <a:t>monitor </a:t>
            </a:r>
            <a:r>
              <a:rPr lang="en-US" sz="1600" dirty="0" err="1">
                <a:latin typeface="Helvetica" charset="0"/>
              </a:rPr>
              <a:t>NaCl</a:t>
            </a:r>
            <a:r>
              <a:rPr lang="en-US" sz="1600" dirty="0">
                <a:latin typeface="Helvetica" charset="0"/>
              </a:rPr>
              <a:t> concentration in the fluid moving into the </a:t>
            </a:r>
            <a:r>
              <a:rPr lang="en-US" sz="1600" dirty="0" smtClean="0">
                <a:latin typeface="Helvetica" charset="0"/>
              </a:rPr>
              <a:t>distal </a:t>
            </a:r>
            <a:r>
              <a:rPr lang="en-US" sz="1600" dirty="0">
                <a:latin typeface="Helvetica" charset="0"/>
              </a:rPr>
              <a:t>convoluted tubule.</a:t>
            </a:r>
          </a:p>
          <a:p>
            <a:pPr marL="731520" lvl="1">
              <a:lnSpc>
                <a:spcPct val="80000"/>
              </a:lnSpc>
              <a:defRPr/>
            </a:pPr>
            <a:endParaRPr lang="en-US" sz="1600" dirty="0" smtClean="0">
              <a:latin typeface="Helvetica" charset="0"/>
              <a:ea typeface="+mn-ea"/>
              <a:cs typeface="+mn-cs"/>
            </a:endParaRPr>
          </a:p>
          <a:p>
            <a:pPr marL="731520" lvl="1">
              <a:lnSpc>
                <a:spcPct val="80000"/>
              </a:lnSpc>
              <a:defRPr/>
            </a:pPr>
            <a:r>
              <a:rPr lang="en-US" sz="1600" dirty="0" smtClean="0">
                <a:latin typeface="Helvetica" charset="0"/>
                <a:ea typeface="+mn-ea"/>
                <a:cs typeface="+mn-cs"/>
              </a:rPr>
              <a:t>If </a:t>
            </a:r>
            <a:r>
              <a:rPr lang="en-US" sz="1600" dirty="0">
                <a:latin typeface="Helvetica" charset="0"/>
                <a:ea typeface="+mn-ea"/>
                <a:cs typeface="+mn-cs"/>
              </a:rPr>
              <a:t>GFR increases, then </a:t>
            </a:r>
            <a:r>
              <a:rPr lang="en-US" sz="1600" dirty="0" err="1">
                <a:latin typeface="Helvetica" charset="0"/>
                <a:ea typeface="+mn-ea"/>
                <a:cs typeface="+mn-cs"/>
              </a:rPr>
              <a:t>NaCl</a:t>
            </a:r>
            <a:r>
              <a:rPr lang="en-US" sz="1600" dirty="0">
                <a:latin typeface="Helvetica" charset="0"/>
                <a:ea typeface="+mn-ea"/>
                <a:cs typeface="+mn-cs"/>
              </a:rPr>
              <a:t> movement also increases </a:t>
            </a:r>
            <a:endParaRPr lang="en-US" sz="1600" dirty="0" smtClean="0">
              <a:latin typeface="Helvetica" charset="0"/>
              <a:ea typeface="+mn-ea"/>
              <a:cs typeface="+mn-cs"/>
            </a:endParaRPr>
          </a:p>
          <a:p>
            <a:pPr marL="731520" lvl="1">
              <a:lnSpc>
                <a:spcPct val="80000"/>
              </a:lnSpc>
              <a:defRPr/>
            </a:pPr>
            <a:endParaRPr lang="en-US" sz="1600" dirty="0">
              <a:latin typeface="Helvetica" charset="0"/>
              <a:ea typeface="+mn-ea"/>
              <a:cs typeface="+mn-cs"/>
            </a:endParaRPr>
          </a:p>
          <a:p>
            <a:pPr marL="731520" lvl="1">
              <a:lnSpc>
                <a:spcPct val="80000"/>
              </a:lnSpc>
              <a:defRPr/>
            </a:pPr>
            <a:r>
              <a:rPr lang="en-US" sz="1600" dirty="0" smtClean="0">
                <a:latin typeface="Helvetica" charset="0"/>
                <a:ea typeface="+mn-ea"/>
                <a:cs typeface="+mn-cs"/>
              </a:rPr>
              <a:t>Macula </a:t>
            </a:r>
            <a:r>
              <a:rPr lang="en-US" sz="1600" dirty="0" err="1">
                <a:latin typeface="Helvetica" charset="0"/>
                <a:ea typeface="+mn-ea"/>
                <a:cs typeface="+mn-cs"/>
              </a:rPr>
              <a:t>densa</a:t>
            </a:r>
            <a:r>
              <a:rPr lang="en-US" sz="1600" dirty="0">
                <a:latin typeface="Helvetica" charset="0"/>
                <a:ea typeface="+mn-ea"/>
                <a:cs typeface="+mn-cs"/>
              </a:rPr>
              <a:t> cells send a paracrine message </a:t>
            </a:r>
            <a:r>
              <a:rPr lang="en-US" sz="1600" dirty="0" smtClean="0">
                <a:latin typeface="Helvetica" charset="0"/>
                <a:ea typeface="+mn-ea"/>
                <a:cs typeface="+mn-cs"/>
              </a:rPr>
              <a:t>causing </a:t>
            </a:r>
            <a:r>
              <a:rPr lang="en-US" sz="1600" dirty="0">
                <a:latin typeface="Helvetica" charset="0"/>
                <a:ea typeface="+mn-ea"/>
                <a:cs typeface="+mn-cs"/>
              </a:rPr>
              <a:t>the afferent arteriole to contract, decreasing GFR and </a:t>
            </a:r>
            <a:r>
              <a:rPr lang="en-US" sz="1600" dirty="0" err="1">
                <a:latin typeface="Helvetica" charset="0"/>
                <a:ea typeface="+mn-ea"/>
                <a:cs typeface="+mn-cs"/>
              </a:rPr>
              <a:t>NaCl</a:t>
            </a:r>
            <a:r>
              <a:rPr lang="en-US" sz="1600" dirty="0">
                <a:latin typeface="Helvetica" charset="0"/>
                <a:ea typeface="+mn-ea"/>
                <a:cs typeface="+mn-cs"/>
              </a:rPr>
              <a:t> </a:t>
            </a:r>
            <a:r>
              <a:rPr lang="en-US" sz="1600" dirty="0" smtClean="0">
                <a:latin typeface="Helvetica" charset="0"/>
                <a:ea typeface="+mn-ea"/>
                <a:cs typeface="+mn-cs"/>
              </a:rPr>
              <a:t>movement</a:t>
            </a:r>
            <a:endParaRPr lang="en-US" sz="1600" dirty="0">
              <a:latin typeface="Helvetica" charset="0"/>
              <a:ea typeface="+mn-ea"/>
              <a:cs typeface="+mn-cs"/>
            </a:endParaRPr>
          </a:p>
          <a:p>
            <a:pPr eaLnBrk="1" hangingPunct="1">
              <a:defRPr/>
            </a:pPr>
            <a:endParaRPr lang="en-US" sz="1600" dirty="0" smtClean="0">
              <a:latin typeface="Helvetica" charset="0"/>
            </a:endParaRPr>
          </a:p>
        </p:txBody>
      </p:sp>
      <p:sp>
        <p:nvSpPr>
          <p:cNvPr id="19459" name="Rectangle 2"/>
          <p:cNvSpPr>
            <a:spLocks noGrp="1" noChangeArrowheads="1"/>
          </p:cNvSpPr>
          <p:nvPr>
            <p:ph type="title"/>
          </p:nvPr>
        </p:nvSpPr>
        <p:spPr>
          <a:xfrm>
            <a:off x="685800" y="152400"/>
            <a:ext cx="7772400" cy="1143000"/>
          </a:xfrm>
        </p:spPr>
        <p:txBody>
          <a:bodyPr/>
          <a:lstStyle/>
          <a:p>
            <a:pPr eaLnBrk="1" hangingPunct="1"/>
            <a:r>
              <a:rPr lang="en-US" altLang="en-US" sz="4000" b="1" smtClean="0">
                <a:latin typeface="Helvetica" charset="0"/>
              </a:rPr>
              <a:t>Regulation of GFR</a:t>
            </a:r>
          </a:p>
        </p:txBody>
      </p:sp>
      <p:pic>
        <p:nvPicPr>
          <p:cNvPr id="13" name="Picture 10" descr="figure_19_10_0_label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163" y="2514600"/>
            <a:ext cx="4973637"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030720" y="3581400"/>
              <a:ext cx="598680" cy="63000"/>
            </p14:xfrm>
          </p:contentPart>
        </mc:Choice>
        <mc:Fallback xmlns="">
          <p:pic>
            <p:nvPicPr>
              <p:cNvPr id="2" name="Ink 1"/>
              <p:cNvPicPr/>
              <p:nvPr/>
            </p:nvPicPr>
            <p:blipFill>
              <a:blip r:embed="rId4"/>
              <a:stretch>
                <a:fillRect/>
              </a:stretch>
            </p:blipFill>
            <p:spPr>
              <a:xfrm>
                <a:off x="6014880" y="3518040"/>
                <a:ext cx="630360" cy="189720"/>
              </a:xfrm>
              <a:prstGeom prst="rect">
                <a:avLst/>
              </a:prstGeom>
            </p:spPr>
          </p:pic>
        </mc:Fallback>
      </mc:AlternateContent>
      <p:sp>
        <p:nvSpPr>
          <p:cNvPr id="3" name="Slide Number Placeholder 2"/>
          <p:cNvSpPr>
            <a:spLocks noGrp="1"/>
          </p:cNvSpPr>
          <p:nvPr>
            <p:ph type="sldNum" sz="quarter" idx="12"/>
          </p:nvPr>
        </p:nvSpPr>
        <p:spPr/>
        <p:txBody>
          <a:bodyPr/>
          <a:lstStyle/>
          <a:p>
            <a:pPr>
              <a:defRPr/>
            </a:pPr>
            <a:fld id="{AA1B465F-BE5D-4E50-8079-0A0B50D38F9F}"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0" y="1531938"/>
            <a:ext cx="6313488" cy="5330825"/>
          </a:xfrm>
        </p:spPr>
        <p:txBody>
          <a:bodyPr/>
          <a:lstStyle/>
          <a:p>
            <a:pPr marL="609600" indent="-609600">
              <a:lnSpc>
                <a:spcPct val="80000"/>
              </a:lnSpc>
              <a:buFontTx/>
              <a:buAutoNum type="arabicPeriod" startAt="3"/>
              <a:defRPr/>
            </a:pPr>
            <a:r>
              <a:rPr lang="en-US" sz="2000" b="1" dirty="0">
                <a:solidFill>
                  <a:schemeClr val="tx2"/>
                </a:solidFill>
                <a:latin typeface="Helvetica" charset="0"/>
              </a:rPr>
              <a:t>Hormones &amp; ANS</a:t>
            </a:r>
          </a:p>
          <a:p>
            <a:pPr marL="1371600" lvl="2" indent="-457200">
              <a:lnSpc>
                <a:spcPct val="80000"/>
              </a:lnSpc>
              <a:defRPr/>
            </a:pPr>
            <a:endParaRPr lang="en-US" sz="1800" dirty="0" smtClean="0">
              <a:latin typeface="Helvetica" charset="0"/>
              <a:ea typeface="+mn-ea"/>
              <a:cs typeface="+mn-cs"/>
            </a:endParaRPr>
          </a:p>
          <a:p>
            <a:pPr marL="1371600" lvl="2" indent="-457200">
              <a:lnSpc>
                <a:spcPct val="80000"/>
              </a:lnSpc>
              <a:defRPr/>
            </a:pPr>
            <a:endParaRPr lang="en-US" sz="1600" dirty="0" smtClean="0">
              <a:latin typeface="Helvetica" charset="0"/>
              <a:ea typeface="+mn-ea"/>
              <a:cs typeface="+mn-cs"/>
            </a:endParaRPr>
          </a:p>
          <a:p>
            <a:pPr marL="1371600" lvl="2" indent="-457200">
              <a:lnSpc>
                <a:spcPct val="80000"/>
              </a:lnSpc>
              <a:defRPr/>
            </a:pPr>
            <a:endParaRPr lang="en-US" sz="1600" dirty="0">
              <a:latin typeface="Helvetica" charset="0"/>
              <a:ea typeface="+mn-ea"/>
              <a:cs typeface="+mn-cs"/>
            </a:endParaRPr>
          </a:p>
          <a:p>
            <a:pPr marL="1371600" lvl="2" indent="-457200">
              <a:lnSpc>
                <a:spcPct val="80000"/>
              </a:lnSpc>
              <a:defRPr/>
            </a:pPr>
            <a:endParaRPr lang="en-US" sz="1600" dirty="0" smtClean="0">
              <a:latin typeface="Helvetica" charset="0"/>
              <a:ea typeface="+mn-ea"/>
              <a:cs typeface="+mn-cs"/>
            </a:endParaRPr>
          </a:p>
          <a:p>
            <a:pPr marL="1371600" lvl="2" indent="-457200">
              <a:lnSpc>
                <a:spcPct val="80000"/>
              </a:lnSpc>
              <a:defRPr/>
            </a:pPr>
            <a:endParaRPr lang="en-US" sz="1600" dirty="0">
              <a:latin typeface="Helvetica" charset="0"/>
              <a:ea typeface="+mn-ea"/>
              <a:cs typeface="+mn-cs"/>
            </a:endParaRPr>
          </a:p>
          <a:p>
            <a:pPr marL="1371600" lvl="2" indent="-457200">
              <a:lnSpc>
                <a:spcPct val="80000"/>
              </a:lnSpc>
              <a:defRPr/>
            </a:pPr>
            <a:endParaRPr lang="en-US" sz="1600" dirty="0" smtClean="0">
              <a:latin typeface="Helvetica" charset="0"/>
              <a:ea typeface="+mn-ea"/>
              <a:cs typeface="+mn-cs"/>
            </a:endParaRPr>
          </a:p>
          <a:p>
            <a:pPr marL="1371600" lvl="2" indent="-457200">
              <a:lnSpc>
                <a:spcPct val="80000"/>
              </a:lnSpc>
              <a:defRPr/>
            </a:pPr>
            <a:endParaRPr lang="en-US" sz="1600" dirty="0" smtClean="0">
              <a:latin typeface="Helvetica" charset="0"/>
              <a:ea typeface="+mn-ea"/>
              <a:cs typeface="+mn-cs"/>
            </a:endParaRPr>
          </a:p>
          <a:p>
            <a:pPr marL="1371600" lvl="2" indent="-457200">
              <a:lnSpc>
                <a:spcPct val="80000"/>
              </a:lnSpc>
              <a:defRPr/>
            </a:pPr>
            <a:endParaRPr lang="en-US" sz="1600" b="1" u="sng" dirty="0" smtClean="0">
              <a:latin typeface="Helvetica" charset="0"/>
              <a:ea typeface="+mn-ea"/>
              <a:cs typeface="+mn-cs"/>
            </a:endParaRPr>
          </a:p>
          <a:p>
            <a:pPr marL="1371600" lvl="2" indent="-457200">
              <a:lnSpc>
                <a:spcPct val="80000"/>
              </a:lnSpc>
              <a:defRPr/>
            </a:pPr>
            <a:endParaRPr lang="en-US" sz="1600" b="1" u="sng" dirty="0">
              <a:latin typeface="Helvetica" charset="0"/>
              <a:ea typeface="+mn-ea"/>
              <a:cs typeface="+mn-cs"/>
            </a:endParaRPr>
          </a:p>
          <a:p>
            <a:pPr marL="1371600" lvl="2" indent="-457200">
              <a:lnSpc>
                <a:spcPct val="80000"/>
              </a:lnSpc>
              <a:buFont typeface="Wingdings" pitchFamily="2" charset="2"/>
              <a:buChar char="q"/>
              <a:defRPr/>
            </a:pPr>
            <a:r>
              <a:rPr lang="en-US" sz="1600" b="1" u="sng" kern="1200" dirty="0">
                <a:latin typeface="Helvetica" charset="0"/>
                <a:ea typeface="+mn-ea"/>
                <a:cs typeface="+mn-cs"/>
              </a:rPr>
              <a:t>Changing the filtration coefficient</a:t>
            </a:r>
          </a:p>
          <a:p>
            <a:pPr marL="1828800" lvl="4" indent="0">
              <a:lnSpc>
                <a:spcPct val="80000"/>
              </a:lnSpc>
              <a:buFontTx/>
              <a:buNone/>
              <a:defRPr/>
            </a:pPr>
            <a:endParaRPr lang="en-US" sz="1600" dirty="0">
              <a:latin typeface="Helvetica" charset="0"/>
              <a:ea typeface="+mn-ea"/>
              <a:cs typeface="+mn-cs"/>
            </a:endParaRPr>
          </a:p>
          <a:p>
            <a:pPr lvl="3">
              <a:lnSpc>
                <a:spcPct val="80000"/>
              </a:lnSpc>
              <a:buFont typeface="Wingdings" pitchFamily="2" charset="2"/>
              <a:buChar char="Ø"/>
              <a:defRPr/>
            </a:pPr>
            <a:r>
              <a:rPr lang="en-US" sz="1600" b="1" dirty="0">
                <a:solidFill>
                  <a:schemeClr val="tx2"/>
                </a:solidFill>
                <a:latin typeface="Helvetica" charset="0"/>
                <a:ea typeface="+mn-ea"/>
                <a:cs typeface="+mn-cs"/>
              </a:rPr>
              <a:t>Angiotensin II </a:t>
            </a:r>
            <a:r>
              <a:rPr lang="en-US" sz="1600" dirty="0">
                <a:latin typeface="Helvetica" charset="0"/>
                <a:ea typeface="+mn-ea"/>
                <a:cs typeface="+mn-cs"/>
              </a:rPr>
              <a:t>(vasoconstrictor, released via renin system</a:t>
            </a:r>
            <a:r>
              <a:rPr lang="en-US" sz="1600" dirty="0" smtClean="0">
                <a:latin typeface="Helvetica" charset="0"/>
                <a:ea typeface="+mn-ea"/>
                <a:cs typeface="+mn-cs"/>
              </a:rPr>
              <a:t>)</a:t>
            </a:r>
            <a:endParaRPr lang="en-US" sz="1600" dirty="0">
              <a:latin typeface="Helvetica" charset="0"/>
              <a:ea typeface="+mn-ea"/>
              <a:cs typeface="+mn-cs"/>
            </a:endParaRPr>
          </a:p>
          <a:p>
            <a:pPr lvl="3">
              <a:lnSpc>
                <a:spcPct val="80000"/>
              </a:lnSpc>
              <a:buFont typeface="Wingdings" pitchFamily="2" charset="2"/>
              <a:buChar char="Ø"/>
              <a:defRPr/>
            </a:pPr>
            <a:endParaRPr lang="en-US" sz="1600" dirty="0">
              <a:latin typeface="Helvetica" charset="0"/>
              <a:ea typeface="+mn-ea"/>
              <a:cs typeface="+mn-cs"/>
            </a:endParaRPr>
          </a:p>
          <a:p>
            <a:pPr lvl="3">
              <a:lnSpc>
                <a:spcPct val="80000"/>
              </a:lnSpc>
              <a:buFont typeface="Wingdings" pitchFamily="2" charset="2"/>
              <a:buChar char="Ø"/>
              <a:defRPr/>
            </a:pPr>
            <a:r>
              <a:rPr lang="en-US" sz="1600" b="1" dirty="0">
                <a:solidFill>
                  <a:schemeClr val="tx2"/>
                </a:solidFill>
                <a:latin typeface="Helvetica" charset="0"/>
                <a:ea typeface="+mn-ea"/>
                <a:cs typeface="+mn-cs"/>
              </a:rPr>
              <a:t>Prostaglandins</a:t>
            </a:r>
            <a:r>
              <a:rPr lang="en-US" sz="1600" dirty="0">
                <a:latin typeface="Helvetica" charset="0"/>
                <a:ea typeface="+mn-ea"/>
                <a:cs typeface="+mn-cs"/>
              </a:rPr>
              <a:t> (Vasodilators)</a:t>
            </a:r>
          </a:p>
          <a:p>
            <a:pPr marL="1752600" lvl="3" indent="-381000">
              <a:lnSpc>
                <a:spcPct val="80000"/>
              </a:lnSpc>
              <a:defRPr/>
            </a:pPr>
            <a:endParaRPr lang="en-US" sz="1600" dirty="0" smtClean="0">
              <a:latin typeface="Helvetica" charset="0"/>
              <a:ea typeface="+mn-ea"/>
              <a:cs typeface="+mn-cs"/>
            </a:endParaRPr>
          </a:p>
          <a:p>
            <a:pPr marL="1752600" lvl="3" indent="-381000">
              <a:lnSpc>
                <a:spcPct val="80000"/>
              </a:lnSpc>
              <a:defRPr/>
            </a:pPr>
            <a:r>
              <a:rPr lang="en-US" sz="1600" dirty="0" smtClean="0">
                <a:latin typeface="Helvetica" charset="0"/>
                <a:ea typeface="+mn-ea"/>
                <a:cs typeface="+mn-cs"/>
              </a:rPr>
              <a:t>These </a:t>
            </a:r>
            <a:r>
              <a:rPr lang="en-US" sz="1600" dirty="0">
                <a:latin typeface="Helvetica" charset="0"/>
                <a:ea typeface="+mn-ea"/>
                <a:cs typeface="+mn-cs"/>
              </a:rPr>
              <a:t>hormones may also change the configuration of the </a:t>
            </a:r>
            <a:r>
              <a:rPr lang="en-US" sz="1600" dirty="0" smtClean="0">
                <a:latin typeface="Helvetica" charset="0"/>
                <a:ea typeface="+mn-ea"/>
                <a:cs typeface="+mn-cs"/>
              </a:rPr>
              <a:t>filtration slits, </a:t>
            </a:r>
            <a:r>
              <a:rPr lang="en-US" sz="1600" dirty="0">
                <a:latin typeface="Helvetica" charset="0"/>
                <a:ea typeface="+mn-ea"/>
                <a:cs typeface="+mn-cs"/>
              </a:rPr>
              <a:t>altering the filtration coefficient</a:t>
            </a:r>
          </a:p>
        </p:txBody>
      </p:sp>
      <p:sp>
        <p:nvSpPr>
          <p:cNvPr id="3" name="Rectangle 2"/>
          <p:cNvSpPr>
            <a:spLocks noGrp="1" noChangeArrowheads="1"/>
          </p:cNvSpPr>
          <p:nvPr>
            <p:ph type="title"/>
          </p:nvPr>
        </p:nvSpPr>
        <p:spPr>
          <a:xfrm>
            <a:off x="685800" y="152400"/>
            <a:ext cx="7772400" cy="1143000"/>
          </a:xfrm>
        </p:spPr>
        <p:txBody>
          <a:bodyPr/>
          <a:lstStyle/>
          <a:p>
            <a:pPr eaLnBrk="1" hangingPunct="1"/>
            <a:r>
              <a:rPr lang="en-US" altLang="en-US" sz="4000" b="1" smtClean="0">
                <a:latin typeface="Helvetica" charset="0"/>
              </a:rPr>
              <a:t>Regulation of GFR</a:t>
            </a:r>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050" y="3886200"/>
            <a:ext cx="29718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2"/>
          <p:cNvSpPr>
            <a:spLocks noChangeArrowheads="1"/>
          </p:cNvSpPr>
          <p:nvPr/>
        </p:nvSpPr>
        <p:spPr bwMode="auto">
          <a:xfrm>
            <a:off x="0" y="2057400"/>
            <a:ext cx="8839200" cy="21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nSpc>
                <a:spcPct val="80000"/>
              </a:lnSpc>
              <a:buFont typeface="Wingdings" pitchFamily="2" charset="2"/>
              <a:buChar char="q"/>
            </a:pPr>
            <a:r>
              <a:rPr lang="en-US" altLang="en-US" sz="1600" b="1" u="sng" dirty="0">
                <a:latin typeface="Helvetica" charset="0"/>
              </a:rPr>
              <a:t>Changing arteriole resistance</a:t>
            </a:r>
          </a:p>
          <a:p>
            <a:pPr lvl="2">
              <a:lnSpc>
                <a:spcPct val="80000"/>
              </a:lnSpc>
            </a:pPr>
            <a:endParaRPr lang="en-US" altLang="en-US" sz="1600" b="1" u="sng" dirty="0">
              <a:latin typeface="Helvetica" charset="0"/>
            </a:endParaRPr>
          </a:p>
          <a:p>
            <a:pPr lvl="3">
              <a:lnSpc>
                <a:spcPct val="80000"/>
              </a:lnSpc>
            </a:pPr>
            <a:r>
              <a:rPr lang="en-US" altLang="en-US" sz="1600" b="1" dirty="0">
                <a:solidFill>
                  <a:schemeClr val="tx2"/>
                </a:solidFill>
                <a:latin typeface="Helvetica" charset="0"/>
              </a:rPr>
              <a:t>Sympathetic</a:t>
            </a:r>
            <a:r>
              <a:rPr lang="en-US" altLang="en-US" sz="1600" dirty="0">
                <a:solidFill>
                  <a:schemeClr val="tx2"/>
                </a:solidFill>
                <a:latin typeface="Helvetica" charset="0"/>
              </a:rPr>
              <a:t> </a:t>
            </a:r>
            <a:r>
              <a:rPr lang="en-US" altLang="en-US" sz="1600" dirty="0">
                <a:latin typeface="Helvetica" charset="0"/>
              </a:rPr>
              <a:t>innervation to afferent arterioles, causing </a:t>
            </a:r>
            <a:r>
              <a:rPr lang="en-US" altLang="en-US" sz="1600" b="1" dirty="0">
                <a:solidFill>
                  <a:schemeClr val="tx2"/>
                </a:solidFill>
                <a:latin typeface="Helvetica" charset="0"/>
              </a:rPr>
              <a:t>vasoconstriction</a:t>
            </a:r>
          </a:p>
          <a:p>
            <a:pPr lvl="3">
              <a:lnSpc>
                <a:spcPct val="80000"/>
              </a:lnSpc>
            </a:pPr>
            <a:r>
              <a:rPr lang="en-US" altLang="en-US" sz="1600" dirty="0">
                <a:latin typeface="Helvetica" charset="0"/>
              </a:rPr>
              <a:t>Stimulated when blood pressure drops to reduce GFR and conserve fluid </a:t>
            </a:r>
            <a:r>
              <a:rPr lang="en-US" altLang="en-US" sz="1600" dirty="0" smtClean="0">
                <a:latin typeface="Helvetica" charset="0"/>
              </a:rPr>
              <a:t>volume.</a:t>
            </a:r>
          </a:p>
          <a:p>
            <a:pPr lvl="3">
              <a:lnSpc>
                <a:spcPct val="80000"/>
              </a:lnSpc>
            </a:pPr>
            <a:r>
              <a:rPr lang="en-US" sz="1600" dirty="0" smtClean="0">
                <a:latin typeface="Helvetica" charset="0"/>
              </a:rPr>
              <a:t>Sympathetic nervous system plays an important role on adjusting glomerular blood flow, while parasympathetic nervous system does not have any influence on the kidneys.</a:t>
            </a:r>
          </a:p>
          <a:p>
            <a:pPr lvl="3">
              <a:lnSpc>
                <a:spcPct val="80000"/>
              </a:lnSpc>
            </a:pPr>
            <a:endParaRPr lang="en-US" altLang="en-US" sz="1600" dirty="0">
              <a:latin typeface="Helvetica"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096000" y="5045400"/>
              <a:ext cx="294840" cy="9000"/>
            </p14:xfrm>
          </p:contentPart>
        </mc:Choice>
        <mc:Fallback xmlns="">
          <p:pic>
            <p:nvPicPr>
              <p:cNvPr id="4" name="Ink 3"/>
              <p:cNvPicPr/>
              <p:nvPr/>
            </p:nvPicPr>
            <p:blipFill>
              <a:blip r:embed="rId4"/>
              <a:stretch>
                <a:fillRect/>
              </a:stretch>
            </p:blipFill>
            <p:spPr>
              <a:xfrm>
                <a:off x="6080160" y="4982040"/>
                <a:ext cx="326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113640" y="5134680"/>
              <a:ext cx="670320" cy="71640"/>
            </p14:xfrm>
          </p:contentPart>
        </mc:Choice>
        <mc:Fallback xmlns="">
          <p:pic>
            <p:nvPicPr>
              <p:cNvPr id="5" name="Ink 4"/>
              <p:cNvPicPr/>
              <p:nvPr/>
            </p:nvPicPr>
            <p:blipFill>
              <a:blip r:embed="rId6"/>
              <a:stretch>
                <a:fillRect/>
              </a:stretch>
            </p:blipFill>
            <p:spPr>
              <a:xfrm>
                <a:off x="6097800" y="5071320"/>
                <a:ext cx="702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7739040" y="3947040"/>
              <a:ext cx="839520" cy="27000"/>
            </p14:xfrm>
          </p:contentPart>
        </mc:Choice>
        <mc:Fallback xmlns="">
          <p:pic>
            <p:nvPicPr>
              <p:cNvPr id="6" name="Ink 5"/>
              <p:cNvPicPr/>
              <p:nvPr/>
            </p:nvPicPr>
            <p:blipFill>
              <a:blip r:embed="rId8"/>
              <a:stretch>
                <a:fillRect/>
              </a:stretch>
            </p:blipFill>
            <p:spPr>
              <a:xfrm>
                <a:off x="7723200" y="3883680"/>
                <a:ext cx="871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8292720" y="3947040"/>
              <a:ext cx="285840" cy="9000"/>
            </p14:xfrm>
          </p:contentPart>
        </mc:Choice>
        <mc:Fallback xmlns="">
          <p:pic>
            <p:nvPicPr>
              <p:cNvPr id="7" name="Ink 6"/>
              <p:cNvPicPr/>
              <p:nvPr/>
            </p:nvPicPr>
            <p:blipFill>
              <a:blip r:embed="rId10"/>
              <a:stretch>
                <a:fillRect/>
              </a:stretch>
            </p:blipFill>
            <p:spPr>
              <a:xfrm>
                <a:off x="8276880" y="3883680"/>
                <a:ext cx="317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7739040" y="5143320"/>
              <a:ext cx="1321920" cy="63000"/>
            </p14:xfrm>
          </p:contentPart>
        </mc:Choice>
        <mc:Fallback xmlns="">
          <p:pic>
            <p:nvPicPr>
              <p:cNvPr id="8" name="Ink 7"/>
              <p:cNvPicPr/>
              <p:nvPr/>
            </p:nvPicPr>
            <p:blipFill>
              <a:blip r:embed="rId12"/>
              <a:stretch>
                <a:fillRect/>
              </a:stretch>
            </p:blipFill>
            <p:spPr>
              <a:xfrm>
                <a:off x="7723200" y="5079960"/>
                <a:ext cx="1353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7792680" y="5188320"/>
              <a:ext cx="1134360" cy="27000"/>
            </p14:xfrm>
          </p:contentPart>
        </mc:Choice>
        <mc:Fallback xmlns="">
          <p:pic>
            <p:nvPicPr>
              <p:cNvPr id="9" name="Ink 8"/>
              <p:cNvPicPr/>
              <p:nvPr/>
            </p:nvPicPr>
            <p:blipFill>
              <a:blip r:embed="rId14"/>
              <a:stretch>
                <a:fillRect/>
              </a:stretch>
            </p:blipFill>
            <p:spPr>
              <a:xfrm>
                <a:off x="7776840" y="5124960"/>
                <a:ext cx="1166040" cy="153720"/>
              </a:xfrm>
              <a:prstGeom prst="rect">
                <a:avLst/>
              </a:prstGeom>
            </p:spPr>
          </p:pic>
        </mc:Fallback>
      </mc:AlternateContent>
      <p:sp>
        <p:nvSpPr>
          <p:cNvPr id="2" name="Slide Number Placeholder 1"/>
          <p:cNvSpPr>
            <a:spLocks noGrp="1"/>
          </p:cNvSpPr>
          <p:nvPr>
            <p:ph type="sldNum" sz="quarter" idx="12"/>
          </p:nvPr>
        </p:nvSpPr>
        <p:spPr>
          <a:xfrm>
            <a:off x="6496050" y="6248400"/>
            <a:ext cx="1905000" cy="457200"/>
          </a:xfrm>
        </p:spPr>
        <p:txBody>
          <a:bodyPr/>
          <a:lstStyle/>
          <a:p>
            <a:pPr>
              <a:defRPr/>
            </a:pPr>
            <a:fld id="{8A8CC00D-AAAC-433E-A982-2E5B8AC80799}"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2895600"/>
            <a:ext cx="7772400" cy="1143000"/>
          </a:xfrm>
        </p:spPr>
        <p:txBody>
          <a:bodyPr/>
          <a:lstStyle/>
          <a:p>
            <a:r>
              <a:rPr lang="en-US" altLang="en-US" sz="5400" b="1" smtClean="0">
                <a:latin typeface="Helvetica" charset="0"/>
              </a:rPr>
              <a:t>Tubular Reabsorption</a:t>
            </a:r>
          </a:p>
        </p:txBody>
      </p:sp>
      <p:sp>
        <p:nvSpPr>
          <p:cNvPr id="2" name="Slide Number Placeholder 1"/>
          <p:cNvSpPr>
            <a:spLocks noGrp="1"/>
          </p:cNvSpPr>
          <p:nvPr>
            <p:ph type="sldNum" sz="quarter" idx="12"/>
          </p:nvPr>
        </p:nvSpPr>
        <p:spPr/>
        <p:txBody>
          <a:bodyPr/>
          <a:lstStyle/>
          <a:p>
            <a:pPr>
              <a:defRPr/>
            </a:pPr>
            <a:fld id="{04040297-485E-4A55-933D-A16159A06509}"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7772400" cy="762000"/>
          </a:xfrm>
        </p:spPr>
        <p:txBody>
          <a:bodyPr/>
          <a:lstStyle/>
          <a:p>
            <a:pPr eaLnBrk="1" hangingPunct="1"/>
            <a:r>
              <a:rPr lang="en-US" altLang="en-US" b="1" smtClean="0">
                <a:latin typeface="Helvetica" charset="0"/>
              </a:rPr>
              <a:t>Tubular Reabsorption</a:t>
            </a:r>
          </a:p>
        </p:txBody>
      </p:sp>
      <p:sp>
        <p:nvSpPr>
          <p:cNvPr id="16387" name="Rectangle 3"/>
          <p:cNvSpPr>
            <a:spLocks noGrp="1" noChangeArrowheads="1"/>
          </p:cNvSpPr>
          <p:nvPr>
            <p:ph idx="1"/>
          </p:nvPr>
        </p:nvSpPr>
        <p:spPr>
          <a:xfrm>
            <a:off x="76200" y="4114800"/>
            <a:ext cx="8361363" cy="3276600"/>
          </a:xfrm>
        </p:spPr>
        <p:txBody>
          <a:bodyPr/>
          <a:lstStyle/>
          <a:p>
            <a:pPr eaLnBrk="1" hangingPunct="1">
              <a:buFont typeface="Wingdings" pitchFamily="2" charset="2"/>
              <a:buChar char="q"/>
              <a:defRPr/>
            </a:pPr>
            <a:r>
              <a:rPr lang="en-US" sz="2000" dirty="0" smtClean="0">
                <a:latin typeface="Helvetica" charset="0"/>
              </a:rPr>
              <a:t>The return of substances to the blood is needed to maintain the composition of the ECF.  Only excesses of materials are eliminated.</a:t>
            </a:r>
          </a:p>
          <a:p>
            <a:pPr eaLnBrk="1" hangingPunct="1">
              <a:defRPr/>
            </a:pPr>
            <a:endParaRPr lang="en-US" sz="2000" dirty="0" smtClean="0">
              <a:latin typeface="Helvetica" charset="0"/>
            </a:endParaRPr>
          </a:p>
          <a:p>
            <a:pPr eaLnBrk="1" hangingPunct="1">
              <a:buFont typeface="Wingdings" pitchFamily="2" charset="2"/>
              <a:buChar char="q"/>
              <a:defRPr/>
            </a:pPr>
            <a:r>
              <a:rPr lang="en-US" sz="2000" dirty="0" smtClean="0">
                <a:latin typeface="Helvetica" charset="0"/>
              </a:rPr>
              <a:t>Reabsorption rates are high: 124 of 125 ml of filtered fluid per minute, </a:t>
            </a:r>
          </a:p>
          <a:p>
            <a:pPr marL="731520" eaLnBrk="1" hangingPunct="1">
              <a:defRPr/>
            </a:pPr>
            <a:r>
              <a:rPr lang="en-US" sz="2000" dirty="0" smtClean="0">
                <a:latin typeface="Helvetica" charset="0"/>
              </a:rPr>
              <a:t>99% for water</a:t>
            </a:r>
          </a:p>
          <a:p>
            <a:pPr marL="731520" eaLnBrk="1" hangingPunct="1">
              <a:defRPr/>
            </a:pPr>
            <a:r>
              <a:rPr lang="en-US" sz="2000" dirty="0" smtClean="0">
                <a:latin typeface="Helvetica" charset="0"/>
              </a:rPr>
              <a:t>100% for glucose</a:t>
            </a:r>
          </a:p>
          <a:p>
            <a:pPr marL="731520" eaLnBrk="1" hangingPunct="1">
              <a:defRPr/>
            </a:pPr>
            <a:r>
              <a:rPr lang="en-US" sz="2000" dirty="0" smtClean="0">
                <a:latin typeface="Helvetica" charset="0"/>
              </a:rPr>
              <a:t>99.5% for salt.</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313" y="1817688"/>
            <a:ext cx="3221037" cy="206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3" name="Rectangle 1"/>
          <p:cNvSpPr>
            <a:spLocks noChangeArrowheads="1"/>
          </p:cNvSpPr>
          <p:nvPr/>
        </p:nvSpPr>
        <p:spPr bwMode="auto">
          <a:xfrm>
            <a:off x="76200" y="2211388"/>
            <a:ext cx="572611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 typeface="Wingdings" pitchFamily="2" charset="2"/>
              <a:buChar char="q"/>
            </a:pPr>
            <a:r>
              <a:rPr lang="en-US" altLang="en-US" sz="2000">
                <a:latin typeface="Helvetica" charset="0"/>
              </a:rPr>
              <a:t>Filtered substances are transferred from the tubular lumen to the peritubular capillaries</a:t>
            </a:r>
          </a:p>
          <a:p>
            <a:pPr eaLnBrk="1" hangingPunct="1">
              <a:buFont typeface="Wingdings" pitchFamily="2" charset="2"/>
              <a:buChar char="q"/>
            </a:pPr>
            <a:endParaRPr lang="en-US" altLang="en-US" sz="2000">
              <a:latin typeface="Helvetica" charset="0"/>
            </a:endParaRPr>
          </a:p>
          <a:p>
            <a:pPr eaLnBrk="1" hangingPunct="1">
              <a:buFont typeface="Wingdings" pitchFamily="2" charset="2"/>
              <a:buChar char="q"/>
            </a:pPr>
            <a:r>
              <a:rPr lang="en-US" altLang="en-US" sz="2000">
                <a:latin typeface="Helvetica" charset="0"/>
              </a:rPr>
              <a:t>This process is highly selective and variable.</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7554600" y="3089520"/>
              <a:ext cx="536040" cy="187920"/>
            </p14:xfrm>
          </p:contentPart>
        </mc:Choice>
        <mc:Fallback xmlns="">
          <p:pic>
            <p:nvPicPr>
              <p:cNvPr id="3" name="Ink 2"/>
              <p:cNvPicPr/>
              <p:nvPr/>
            </p:nvPicPr>
            <p:blipFill>
              <a:blip r:embed="rId5"/>
              <a:stretch>
                <a:fillRect/>
              </a:stretch>
            </p:blipFill>
            <p:spPr>
              <a:xfrm>
                <a:off x="7538760" y="3026160"/>
                <a:ext cx="567720" cy="314640"/>
              </a:xfrm>
              <a:prstGeom prst="rect">
                <a:avLst/>
              </a:prstGeom>
            </p:spPr>
          </p:pic>
        </mc:Fallback>
      </mc:AlternateContent>
      <p:sp>
        <p:nvSpPr>
          <p:cNvPr id="2" name="Slide Number Placeholder 1"/>
          <p:cNvSpPr>
            <a:spLocks noGrp="1"/>
          </p:cNvSpPr>
          <p:nvPr>
            <p:ph type="sldNum" sz="quarter" idx="12"/>
          </p:nvPr>
        </p:nvSpPr>
        <p:spPr/>
        <p:txBody>
          <a:bodyPr/>
          <a:lstStyle/>
          <a:p>
            <a:pPr>
              <a:defRPr/>
            </a:pPr>
            <a:fld id="{699F9303-38F2-4603-9CC3-68583101A034}" type="slidenum">
              <a:rPr lang="en-US" smtClean="0"/>
              <a:pPr>
                <a:defRPr/>
              </a:pPr>
              <a:t>24</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1143000"/>
          </a:xfrm>
        </p:spPr>
        <p:txBody>
          <a:bodyPr/>
          <a:lstStyle/>
          <a:p>
            <a:pPr eaLnBrk="1" hangingPunct="1"/>
            <a:r>
              <a:rPr lang="en-US" altLang="en-US" sz="3200" b="1" smtClean="0">
                <a:latin typeface="Helvetica" charset="0"/>
              </a:rPr>
              <a:t>Tubular reabsorption involves transepithelial transport</a:t>
            </a:r>
          </a:p>
        </p:txBody>
      </p:sp>
      <p:sp>
        <p:nvSpPr>
          <p:cNvPr id="23555" name="Rectangle 3"/>
          <p:cNvSpPr>
            <a:spLocks noGrp="1" noChangeArrowheads="1"/>
          </p:cNvSpPr>
          <p:nvPr>
            <p:ph idx="1"/>
          </p:nvPr>
        </p:nvSpPr>
        <p:spPr>
          <a:xfrm>
            <a:off x="152400" y="1905000"/>
            <a:ext cx="5105400" cy="3429000"/>
          </a:xfrm>
        </p:spPr>
        <p:txBody>
          <a:bodyPr/>
          <a:lstStyle/>
          <a:p>
            <a:pPr eaLnBrk="1" hangingPunct="1">
              <a:buFont typeface="Wingdings" pitchFamily="2" charset="2"/>
              <a:buChar char="q"/>
              <a:defRPr/>
            </a:pPr>
            <a:r>
              <a:rPr lang="en-US" sz="1600" dirty="0" smtClean="0">
                <a:latin typeface="Helvetica" charset="0"/>
              </a:rPr>
              <a:t>Reabsorbed substance must cross: </a:t>
            </a:r>
          </a:p>
          <a:p>
            <a:pPr marL="731520" eaLnBrk="1" hangingPunct="1">
              <a:buFont typeface="+mj-lt"/>
              <a:buAutoNum type="arabicPeriod"/>
              <a:defRPr/>
            </a:pPr>
            <a:r>
              <a:rPr lang="en-US" sz="1600" dirty="0" smtClean="0">
                <a:latin typeface="Helvetica" charset="0"/>
              </a:rPr>
              <a:t>tubule wall</a:t>
            </a:r>
          </a:p>
          <a:p>
            <a:pPr marL="731520" eaLnBrk="1" hangingPunct="1">
              <a:buFont typeface="+mj-lt"/>
              <a:buAutoNum type="arabicPeriod"/>
              <a:defRPr/>
            </a:pPr>
            <a:r>
              <a:rPr lang="en-US" sz="1600" dirty="0" smtClean="0">
                <a:latin typeface="Helvetica" charset="0"/>
              </a:rPr>
              <a:t>interstitial fluid, </a:t>
            </a:r>
          </a:p>
          <a:p>
            <a:pPr marL="731520" eaLnBrk="1" hangingPunct="1">
              <a:buFont typeface="+mj-lt"/>
              <a:buAutoNum type="arabicPeriod"/>
              <a:defRPr/>
            </a:pPr>
            <a:r>
              <a:rPr lang="en-US" sz="1600" dirty="0" smtClean="0">
                <a:latin typeface="Helvetica" charset="0"/>
              </a:rPr>
              <a:t>wall of the </a:t>
            </a:r>
            <a:r>
              <a:rPr lang="en-US" sz="1600" dirty="0" err="1" smtClean="0">
                <a:latin typeface="Helvetica" charset="0"/>
              </a:rPr>
              <a:t>peritubular</a:t>
            </a:r>
            <a:r>
              <a:rPr lang="en-US" sz="1600" dirty="0" smtClean="0">
                <a:latin typeface="Helvetica" charset="0"/>
              </a:rPr>
              <a:t> capillaries thus entering the blood.</a:t>
            </a:r>
          </a:p>
          <a:p>
            <a:pPr eaLnBrk="1" hangingPunct="1">
              <a:buFont typeface="Wingdings" pitchFamily="2" charset="2"/>
              <a:buChar char="q"/>
              <a:defRPr/>
            </a:pPr>
            <a:endParaRPr lang="en-US" sz="1600" dirty="0" smtClean="0">
              <a:latin typeface="Helvetica" charset="0"/>
            </a:endParaRPr>
          </a:p>
          <a:p>
            <a:pPr eaLnBrk="1" hangingPunct="1">
              <a:buFont typeface="Wingdings" pitchFamily="2" charset="2"/>
              <a:buChar char="q"/>
              <a:defRPr/>
            </a:pPr>
            <a:r>
              <a:rPr lang="en-US" sz="1600" dirty="0" smtClean="0">
                <a:latin typeface="Helvetica" charset="0"/>
              </a:rPr>
              <a:t>The single layer of epithelial cells of the nephron tubule has: </a:t>
            </a:r>
          </a:p>
          <a:p>
            <a:pPr marL="788670" indent="-400050" eaLnBrk="1" hangingPunct="1">
              <a:buFont typeface="+mj-lt"/>
              <a:buAutoNum type="romanLcPeriod"/>
              <a:defRPr/>
            </a:pPr>
            <a:r>
              <a:rPr lang="en-US" sz="1600" dirty="0" smtClean="0">
                <a:latin typeface="Helvetica" charset="0"/>
              </a:rPr>
              <a:t>luminal membrane (facing tubule lumen)</a:t>
            </a:r>
          </a:p>
          <a:p>
            <a:pPr marL="788670" indent="-400050" eaLnBrk="1" hangingPunct="1">
              <a:buFont typeface="+mj-lt"/>
              <a:buAutoNum type="romanLcPeriod"/>
              <a:defRPr/>
            </a:pPr>
            <a:r>
              <a:rPr lang="en-US" sz="1600" dirty="0" err="1" smtClean="0">
                <a:latin typeface="Helvetica" charset="0"/>
              </a:rPr>
              <a:t>basolateral</a:t>
            </a:r>
            <a:r>
              <a:rPr lang="en-US" sz="1600" dirty="0" smtClean="0">
                <a:latin typeface="Helvetica" charset="0"/>
              </a:rPr>
              <a:t> membrane (facing the interstitial spaces between the tubule and </a:t>
            </a:r>
            <a:r>
              <a:rPr lang="en-US" sz="1600" dirty="0" err="1" smtClean="0">
                <a:latin typeface="Helvetica" charset="0"/>
              </a:rPr>
              <a:t>peritubular</a:t>
            </a:r>
            <a:r>
              <a:rPr lang="en-US" sz="1600" dirty="0" smtClean="0">
                <a:latin typeface="Helvetica" charset="0"/>
              </a:rPr>
              <a:t> capillaries)</a:t>
            </a:r>
          </a:p>
        </p:txBody>
      </p:sp>
      <p:pic>
        <p:nvPicPr>
          <p:cNvPr id="23556" name="Picture 4" descr="C:\Users\Hp\Desktop\Physiology Lectures\Books\Sherwood_FP3e_MMM (E)\Media\Image_Library\chapter13\13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38623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5546725"/>
            <a:ext cx="8305800" cy="930275"/>
          </a:xfrm>
          <a:prstGeom prst="rect">
            <a:avLst/>
          </a:prstGeom>
        </p:spPr>
        <p:txBody>
          <a:bodyPr>
            <a:spAutoFit/>
          </a:bodyPr>
          <a:lstStyle/>
          <a:p>
            <a:pPr marL="342900" indent="-342900" eaLnBrk="1" hangingPunct="1">
              <a:spcBef>
                <a:spcPct val="20000"/>
              </a:spcBef>
              <a:buFont typeface="Wingdings" pitchFamily="2" charset="2"/>
              <a:buChar char="q"/>
              <a:defRPr/>
            </a:pPr>
            <a:r>
              <a:rPr lang="en-US" sz="1600" kern="0" dirty="0">
                <a:solidFill>
                  <a:srgbClr val="FFFFFF"/>
                </a:solidFill>
                <a:latin typeface="Helvetica" charset="0"/>
              </a:rPr>
              <a:t>Ways of reabsorption:</a:t>
            </a:r>
          </a:p>
          <a:p>
            <a:pPr marL="731520" indent="-342900" eaLnBrk="1" hangingPunct="1">
              <a:spcBef>
                <a:spcPct val="20000"/>
              </a:spcBef>
              <a:buFontTx/>
              <a:buChar char="•"/>
              <a:defRPr/>
            </a:pPr>
            <a:r>
              <a:rPr lang="en-US" sz="1600" b="1" kern="0" dirty="0">
                <a:solidFill>
                  <a:schemeClr val="tx2"/>
                </a:solidFill>
                <a:latin typeface="Helvetica" charset="0"/>
              </a:rPr>
              <a:t>Passive</a:t>
            </a:r>
            <a:r>
              <a:rPr lang="en-US" sz="1600" kern="0" dirty="0">
                <a:solidFill>
                  <a:srgbClr val="FFFFFF"/>
                </a:solidFill>
                <a:latin typeface="Helvetica" charset="0"/>
              </a:rPr>
              <a:t> (down electrochemical/osmotic gradients)</a:t>
            </a:r>
          </a:p>
          <a:p>
            <a:pPr marL="731520" indent="-342900" eaLnBrk="1" hangingPunct="1">
              <a:spcBef>
                <a:spcPct val="20000"/>
              </a:spcBef>
              <a:buFontTx/>
              <a:buChar char="•"/>
              <a:defRPr/>
            </a:pPr>
            <a:r>
              <a:rPr lang="en-US" sz="1600" b="1" kern="0" dirty="0" smtClean="0">
                <a:solidFill>
                  <a:schemeClr val="tx2"/>
                </a:solidFill>
                <a:latin typeface="Helvetica" charset="0"/>
              </a:rPr>
              <a:t>Active</a:t>
            </a:r>
            <a:r>
              <a:rPr lang="en-US" sz="1600" kern="0" dirty="0">
                <a:solidFill>
                  <a:srgbClr val="FFFFFF"/>
                </a:solidFill>
                <a:latin typeface="Helvetica" charset="0"/>
              </a:rPr>
              <a:t>, requiring energy (against electrochemical/osmotic gradients).</a:t>
            </a:r>
          </a:p>
        </p:txBody>
      </p:sp>
      <p:sp>
        <p:nvSpPr>
          <p:cNvPr id="3" name="Slide Number Placeholder 2"/>
          <p:cNvSpPr>
            <a:spLocks noGrp="1"/>
          </p:cNvSpPr>
          <p:nvPr>
            <p:ph type="sldNum" sz="quarter" idx="12"/>
          </p:nvPr>
        </p:nvSpPr>
        <p:spPr/>
        <p:txBody>
          <a:bodyPr/>
          <a:lstStyle/>
          <a:p>
            <a:pPr>
              <a:defRPr/>
            </a:pPr>
            <a:fld id="{FEF6F6BA-FEB1-436B-B1D4-7415FB71C6A3}" type="slidenum">
              <a:rPr lang="en-US" smtClean="0"/>
              <a:pPr>
                <a:defRPr/>
              </a:pPr>
              <a:t>25</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09600" y="609600"/>
            <a:ext cx="8153400" cy="5181600"/>
          </a:xfrm>
        </p:spPr>
        <p:txBody>
          <a:bodyPr>
            <a:noAutofit/>
          </a:bodyPr>
          <a:lstStyle/>
          <a:p>
            <a:pPr eaLnBrk="1" hangingPunct="1">
              <a:buFont typeface="Wingdings" pitchFamily="2" charset="2"/>
              <a:buChar char="q"/>
              <a:defRPr/>
            </a:pPr>
            <a:r>
              <a:rPr lang="en-US" sz="2000" dirty="0">
                <a:latin typeface="Helvetica" charset="0"/>
              </a:rPr>
              <a:t>Of the </a:t>
            </a:r>
            <a:r>
              <a:rPr lang="en-US" sz="2000" dirty="0" smtClean="0">
                <a:latin typeface="Helvetica" charset="0"/>
              </a:rPr>
              <a:t>Na+ </a:t>
            </a:r>
            <a:r>
              <a:rPr lang="en-US" sz="2000" dirty="0">
                <a:latin typeface="Helvetica" charset="0"/>
              </a:rPr>
              <a:t>filtered, 99.5% is normally reabsorbed. </a:t>
            </a:r>
          </a:p>
          <a:p>
            <a:pPr eaLnBrk="1" hangingPunct="1">
              <a:buFont typeface="Wingdings" pitchFamily="2" charset="2"/>
              <a:buChar char="q"/>
              <a:defRPr/>
            </a:pPr>
            <a:endParaRPr lang="en-US" sz="2000" dirty="0">
              <a:latin typeface="Helvetica" charset="0"/>
            </a:endParaRPr>
          </a:p>
          <a:p>
            <a:pPr eaLnBrk="1" hangingPunct="1">
              <a:buFont typeface="Wingdings" pitchFamily="2" charset="2"/>
              <a:buChar char="q"/>
              <a:defRPr/>
            </a:pPr>
            <a:r>
              <a:rPr lang="en-US" sz="2000" dirty="0">
                <a:latin typeface="Helvetica" charset="0"/>
              </a:rPr>
              <a:t>Sodium is reabsorbed throughout the tubule with the </a:t>
            </a:r>
            <a:r>
              <a:rPr lang="en-US" sz="2000" u="sng" dirty="0">
                <a:latin typeface="Helvetica" charset="0"/>
              </a:rPr>
              <a:t>exception of the descending limb of the loop of Henle</a:t>
            </a:r>
          </a:p>
          <a:p>
            <a:pPr eaLnBrk="1" hangingPunct="1">
              <a:buFont typeface="Wingdings" pitchFamily="2" charset="2"/>
              <a:buChar char="q"/>
              <a:defRPr/>
            </a:pPr>
            <a:endParaRPr lang="en-US" sz="2000" dirty="0">
              <a:latin typeface="Helvetica" charset="0"/>
            </a:endParaRPr>
          </a:p>
          <a:p>
            <a:pPr eaLnBrk="1" hangingPunct="1">
              <a:buFont typeface="Wingdings" pitchFamily="2" charset="2"/>
              <a:buChar char="q"/>
              <a:defRPr/>
            </a:pPr>
            <a:r>
              <a:rPr lang="en-US" sz="2000" dirty="0">
                <a:latin typeface="Helvetica" charset="0"/>
              </a:rPr>
              <a:t>Of the </a:t>
            </a:r>
            <a:r>
              <a:rPr lang="en-US" sz="2000" dirty="0" smtClean="0">
                <a:latin typeface="Helvetica" charset="0"/>
              </a:rPr>
              <a:t>Na+ </a:t>
            </a:r>
            <a:r>
              <a:rPr lang="en-US" sz="2000" dirty="0">
                <a:latin typeface="Helvetica" charset="0"/>
              </a:rPr>
              <a:t>reabsorbed, on average </a:t>
            </a:r>
            <a:endParaRPr lang="en-US" sz="2000" dirty="0" smtClean="0">
              <a:latin typeface="Helvetica" charset="0"/>
            </a:endParaRPr>
          </a:p>
          <a:p>
            <a:pPr eaLnBrk="1" hangingPunct="1">
              <a:buFont typeface="Wingdings" pitchFamily="2" charset="2"/>
              <a:buChar char="q"/>
              <a:defRPr/>
            </a:pPr>
            <a:endParaRPr lang="en-US" sz="2000" dirty="0">
              <a:latin typeface="Helvetica" charset="0"/>
            </a:endParaRPr>
          </a:p>
          <a:p>
            <a:pPr marL="731520" eaLnBrk="1" hangingPunct="1">
              <a:defRPr/>
            </a:pPr>
            <a:r>
              <a:rPr lang="en-US" sz="2000" b="1" dirty="0">
                <a:solidFill>
                  <a:schemeClr val="tx2"/>
                </a:solidFill>
                <a:latin typeface="Helvetica" charset="0"/>
              </a:rPr>
              <a:t>67% </a:t>
            </a:r>
            <a:r>
              <a:rPr lang="en-US" sz="2000" b="1" dirty="0" smtClean="0">
                <a:solidFill>
                  <a:schemeClr val="tx2"/>
                </a:solidFill>
                <a:latin typeface="Helvetica" charset="0"/>
              </a:rPr>
              <a:t>in </a:t>
            </a:r>
            <a:r>
              <a:rPr lang="en-US" sz="2000" b="1" dirty="0">
                <a:solidFill>
                  <a:schemeClr val="tx2"/>
                </a:solidFill>
                <a:latin typeface="Helvetica" charset="0"/>
              </a:rPr>
              <a:t>the proximal tubule</a:t>
            </a:r>
            <a:r>
              <a:rPr lang="en-US" sz="2000" dirty="0">
                <a:latin typeface="Helvetica" charset="0"/>
              </a:rPr>
              <a:t> </a:t>
            </a:r>
            <a:r>
              <a:rPr lang="en-US" sz="2000" dirty="0" smtClean="0">
                <a:latin typeface="Helvetica" charset="0"/>
              </a:rPr>
              <a:t>(Plays an important role in the </a:t>
            </a:r>
            <a:r>
              <a:rPr lang="en-US" sz="2000" dirty="0">
                <a:latin typeface="Helvetica" charset="0"/>
              </a:rPr>
              <a:t>reabsorption of glucose, amino acids, water, chloride ions, and </a:t>
            </a:r>
            <a:r>
              <a:rPr lang="en-US" sz="2000" dirty="0" smtClean="0">
                <a:latin typeface="Helvetica" charset="0"/>
              </a:rPr>
              <a:t>urea)</a:t>
            </a:r>
          </a:p>
          <a:p>
            <a:pPr marL="731520" eaLnBrk="1" hangingPunct="1">
              <a:defRPr/>
            </a:pPr>
            <a:endParaRPr lang="en-US" sz="2000" dirty="0">
              <a:latin typeface="Helvetica" charset="0"/>
            </a:endParaRPr>
          </a:p>
          <a:p>
            <a:pPr marL="731520" eaLnBrk="1" hangingPunct="1">
              <a:defRPr/>
            </a:pPr>
            <a:r>
              <a:rPr lang="en-US" sz="2000" b="1" dirty="0">
                <a:solidFill>
                  <a:schemeClr val="tx2"/>
                </a:solidFill>
                <a:latin typeface="Helvetica" charset="0"/>
              </a:rPr>
              <a:t>25% in the loop of Henle </a:t>
            </a:r>
            <a:r>
              <a:rPr lang="en-US" sz="2000" dirty="0" smtClean="0">
                <a:latin typeface="Helvetica" charset="0"/>
              </a:rPr>
              <a:t>(Plays </a:t>
            </a:r>
            <a:r>
              <a:rPr lang="en-US" sz="2000" dirty="0">
                <a:latin typeface="Helvetica" charset="0"/>
              </a:rPr>
              <a:t>a role in the production of varying concentrations and volumes of the urine)</a:t>
            </a:r>
          </a:p>
          <a:p>
            <a:pPr marL="731520" eaLnBrk="1" hangingPunct="1">
              <a:defRPr/>
            </a:pPr>
            <a:endParaRPr lang="en-US" sz="2000" dirty="0" smtClean="0">
              <a:latin typeface="Helvetica" charset="0"/>
            </a:endParaRPr>
          </a:p>
          <a:p>
            <a:pPr marL="731520" eaLnBrk="1" hangingPunct="1">
              <a:defRPr/>
            </a:pPr>
            <a:r>
              <a:rPr lang="en-US" sz="2000" b="1" dirty="0" smtClean="0">
                <a:solidFill>
                  <a:schemeClr val="tx2"/>
                </a:solidFill>
                <a:latin typeface="Helvetica" charset="0"/>
              </a:rPr>
              <a:t>8</a:t>
            </a:r>
            <a:r>
              <a:rPr lang="en-US" sz="2000" b="1" dirty="0">
                <a:solidFill>
                  <a:schemeClr val="tx2"/>
                </a:solidFill>
                <a:latin typeface="Helvetica" charset="0"/>
              </a:rPr>
              <a:t>% in the distal and collecting tubules </a:t>
            </a:r>
            <a:r>
              <a:rPr lang="en-US" sz="2000" dirty="0">
                <a:latin typeface="Helvetica" charset="0"/>
              </a:rPr>
              <a:t>(depends on hormonal </a:t>
            </a:r>
            <a:r>
              <a:rPr lang="en-US" sz="2000" dirty="0" smtClean="0">
                <a:latin typeface="Helvetica" charset="0"/>
              </a:rPr>
              <a:t>control, and plays an important role in regulating ECF volume).</a:t>
            </a:r>
          </a:p>
        </p:txBody>
      </p:sp>
      <p:sp>
        <p:nvSpPr>
          <p:cNvPr id="24579" name="Rectangle 2"/>
          <p:cNvSpPr>
            <a:spLocks noGrp="1" noChangeArrowheads="1"/>
          </p:cNvSpPr>
          <p:nvPr>
            <p:ph type="title"/>
          </p:nvPr>
        </p:nvSpPr>
        <p:spPr>
          <a:xfrm>
            <a:off x="685800" y="-457200"/>
            <a:ext cx="7772400" cy="1600200"/>
          </a:xfrm>
        </p:spPr>
        <p:txBody>
          <a:bodyPr/>
          <a:lstStyle/>
          <a:p>
            <a:pPr eaLnBrk="1" hangingPunct="1"/>
            <a:r>
              <a:rPr lang="en-US" altLang="en-US" sz="3600" b="1" dirty="0" smtClean="0">
                <a:latin typeface="Helvetica" charset="0"/>
              </a:rPr>
              <a:t>Reabsorption of Na</a:t>
            </a:r>
            <a:r>
              <a:rPr lang="en-US" altLang="en-US" sz="3600" b="1" baseline="30000" dirty="0" smtClean="0">
                <a:latin typeface="Helvetica" charset="0"/>
              </a:rPr>
              <a:t>+</a:t>
            </a:r>
          </a:p>
        </p:txBody>
      </p:sp>
      <p:sp>
        <p:nvSpPr>
          <p:cNvPr id="2" name="Rectangle 1"/>
          <p:cNvSpPr/>
          <p:nvPr/>
        </p:nvSpPr>
        <p:spPr>
          <a:xfrm>
            <a:off x="1219200" y="6215062"/>
            <a:ext cx="7239000" cy="5667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spcBef>
                <a:spcPct val="20000"/>
              </a:spcBef>
              <a:defRPr/>
            </a:pPr>
            <a:r>
              <a:rPr lang="en-US" sz="1400" b="1" dirty="0">
                <a:solidFill>
                  <a:srgbClr val="FF0000"/>
                </a:solidFill>
                <a:latin typeface="Helvetica" charset="0"/>
              </a:rPr>
              <a:t>Aldosterone</a:t>
            </a:r>
            <a:r>
              <a:rPr lang="en-US" sz="1400" dirty="0">
                <a:solidFill>
                  <a:srgbClr val="FF0000"/>
                </a:solidFill>
                <a:latin typeface="Helvetica" charset="0"/>
              </a:rPr>
              <a:t> </a:t>
            </a:r>
            <a:r>
              <a:rPr lang="en-US" sz="1400" dirty="0">
                <a:solidFill>
                  <a:schemeClr val="bg2"/>
                </a:solidFill>
                <a:latin typeface="Helvetica" charset="0"/>
              </a:rPr>
              <a:t>(stimulated via renin system) increases Na+ reabsorption</a:t>
            </a:r>
          </a:p>
          <a:p>
            <a:pPr algn="ctr" eaLnBrk="1" hangingPunct="1">
              <a:spcBef>
                <a:spcPct val="20000"/>
              </a:spcBef>
              <a:defRPr/>
            </a:pPr>
            <a:r>
              <a:rPr lang="en-US" sz="1400" b="1" dirty="0">
                <a:solidFill>
                  <a:srgbClr val="FF0000"/>
                </a:solidFill>
                <a:latin typeface="Helvetica" charset="0"/>
              </a:rPr>
              <a:t>Atrial Natriuretic Peptide “ANP”</a:t>
            </a:r>
            <a:r>
              <a:rPr lang="en-US" sz="1400" dirty="0">
                <a:solidFill>
                  <a:srgbClr val="FF0000"/>
                </a:solidFill>
                <a:latin typeface="Helvetica" charset="0"/>
              </a:rPr>
              <a:t> </a:t>
            </a:r>
            <a:r>
              <a:rPr lang="en-US" sz="1400" dirty="0">
                <a:solidFill>
                  <a:schemeClr val="bg2"/>
                </a:solidFill>
                <a:latin typeface="Helvetica" charset="0"/>
              </a:rPr>
              <a:t>(released from heart) decreases Na+ reabsorption</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D5AB35-29D0-430B-9410-DB32F8ACE42F}" type="slidenum">
              <a:rPr lang="en-US" smtClean="0"/>
              <a:pPr>
                <a:defRPr/>
              </a:pPr>
              <a:t>27</a:t>
            </a:fld>
            <a:endParaRPr lang="en-US"/>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49213"/>
            <a:ext cx="7593013" cy="675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20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5486400" y="228600"/>
            <a:ext cx="3810000" cy="5715000"/>
          </a:xfrm>
        </p:spPr>
        <p:txBody>
          <a:bodyPr/>
          <a:lstStyle/>
          <a:p>
            <a:pPr eaLnBrk="1" hangingPunct="1">
              <a:buFont typeface="Wingdings" pitchFamily="2" charset="2"/>
              <a:buChar char="q"/>
            </a:pPr>
            <a:r>
              <a:rPr lang="en-US" altLang="en-US" sz="1800" b="1" dirty="0" smtClean="0">
                <a:latin typeface="Arial" panose="020B0604020202020204" pitchFamily="34" charset="0"/>
                <a:cs typeface="Arial" panose="020B0604020202020204" pitchFamily="34" charset="0"/>
              </a:rPr>
              <a:t>Involves a Na-K ion ATPase carrier in the tubular cell’s </a:t>
            </a:r>
            <a:r>
              <a:rPr lang="en-US" altLang="en-US" sz="1800" b="1" dirty="0" err="1" smtClean="0">
                <a:latin typeface="Arial" panose="020B0604020202020204" pitchFamily="34" charset="0"/>
                <a:cs typeface="Arial" panose="020B0604020202020204" pitchFamily="34" charset="0"/>
              </a:rPr>
              <a:t>basolateral</a:t>
            </a:r>
            <a:r>
              <a:rPr lang="en-US" altLang="en-US" sz="1800" b="1" dirty="0" smtClean="0">
                <a:latin typeface="Arial" panose="020B0604020202020204" pitchFamily="34" charset="0"/>
                <a:cs typeface="Arial" panose="020B0604020202020204" pitchFamily="34" charset="0"/>
              </a:rPr>
              <a:t> membrane</a:t>
            </a:r>
            <a:endParaRPr lang="en-US" altLang="en-US" sz="1800" dirty="0" smtClean="0">
              <a:latin typeface="Arial" panose="020B0604020202020204" pitchFamily="34" charset="0"/>
              <a:cs typeface="Arial" panose="020B0604020202020204" pitchFamily="34" charset="0"/>
            </a:endParaRPr>
          </a:p>
          <a:p>
            <a:pPr eaLnBrk="1" hangingPunct="1">
              <a:buFont typeface="Wingdings" pitchFamily="2" charset="2"/>
              <a:buChar char="q"/>
            </a:pPr>
            <a:endParaRPr lang="en-US" altLang="en-US" sz="1800" dirty="0" smtClean="0">
              <a:latin typeface="Arial" panose="020B0604020202020204" pitchFamily="34" charset="0"/>
              <a:cs typeface="Arial" panose="020B0604020202020204" pitchFamily="34" charset="0"/>
            </a:endParaRPr>
          </a:p>
          <a:p>
            <a:pPr eaLnBrk="1" hangingPunct="1">
              <a:buFont typeface="Wingdings" pitchFamily="2" charset="2"/>
              <a:buChar char="q"/>
            </a:pPr>
            <a:r>
              <a:rPr lang="en-US" altLang="en-US" sz="1800" dirty="0" smtClean="0">
                <a:latin typeface="Arial" panose="020B0604020202020204" pitchFamily="34" charset="0"/>
                <a:cs typeface="Arial" panose="020B0604020202020204" pitchFamily="34" charset="0"/>
              </a:rPr>
              <a:t>This pump keeps sodium concentration low in the tubular cells and high in the lateral spaces outside the tubule.</a:t>
            </a:r>
          </a:p>
          <a:p>
            <a:pPr marL="0" indent="0" eaLnBrk="1" hangingPunct="1">
              <a:buNone/>
            </a:pPr>
            <a:endParaRPr lang="en-US" altLang="en-US" sz="1800" dirty="0" smtClean="0">
              <a:latin typeface="Arial" panose="020B0604020202020204" pitchFamily="34" charset="0"/>
              <a:cs typeface="Arial" panose="020B0604020202020204" pitchFamily="34" charset="0"/>
            </a:endParaRPr>
          </a:p>
          <a:p>
            <a:pPr eaLnBrk="1" hangingPunct="1">
              <a:buFont typeface="Wingdings" pitchFamily="2" charset="2"/>
              <a:buChar char="q"/>
            </a:pPr>
            <a:r>
              <a:rPr lang="en-US" altLang="en-US" sz="1800" dirty="0" smtClean="0">
                <a:latin typeface="Arial" panose="020B0604020202020204" pitchFamily="34" charset="0"/>
                <a:cs typeface="Arial" panose="020B0604020202020204" pitchFamily="34" charset="0"/>
              </a:rPr>
              <a:t>Water follows reabsorbed sodium by osmosis.  Thus, sodium reabsorption has a main effect on blood volume and blood pressure.</a:t>
            </a:r>
          </a:p>
          <a:p>
            <a:pPr eaLnBrk="1" hangingPunct="1">
              <a:buFont typeface="Wingdings" pitchFamily="2" charset="2"/>
              <a:buChar char="q"/>
            </a:pPr>
            <a:endParaRPr lang="en-US" altLang="en-US" sz="1800" dirty="0" smtClean="0">
              <a:latin typeface="Arial" panose="020B0604020202020204" pitchFamily="34" charset="0"/>
              <a:cs typeface="Arial" panose="020B0604020202020204" pitchFamily="34" charset="0"/>
            </a:endParaRPr>
          </a:p>
          <a:p>
            <a:pPr eaLnBrk="1" hangingPunct="1">
              <a:buFont typeface="Wingdings" pitchFamily="2" charset="2"/>
              <a:buChar char="q"/>
            </a:pPr>
            <a:r>
              <a:rPr lang="en-US" sz="1800" dirty="0" smtClean="0">
                <a:latin typeface="Arial" panose="020B0604020202020204" pitchFamily="34" charset="0"/>
                <a:cs typeface="Arial" panose="020B0604020202020204" pitchFamily="34" charset="0"/>
              </a:rPr>
              <a:t>Aldosterone promotes Na+ retention by insertion of additional Na+ channels into the luminal membrane, and additional Na+/K+ ATPase into the </a:t>
            </a:r>
            <a:r>
              <a:rPr lang="en-US" sz="1800" dirty="0" err="1" smtClean="0">
                <a:latin typeface="Arial" panose="020B0604020202020204" pitchFamily="34" charset="0"/>
                <a:cs typeface="Arial" panose="020B0604020202020204" pitchFamily="34" charset="0"/>
              </a:rPr>
              <a:t>basolateral</a:t>
            </a:r>
            <a:r>
              <a:rPr lang="en-US" sz="1800" dirty="0" smtClean="0">
                <a:latin typeface="Arial" panose="020B0604020202020204" pitchFamily="34" charset="0"/>
                <a:cs typeface="Arial" panose="020B0604020202020204" pitchFamily="34" charset="0"/>
              </a:rPr>
              <a:t> membrane of the </a:t>
            </a:r>
            <a:r>
              <a:rPr lang="en-US" sz="1800" u="sng" dirty="0" smtClean="0">
                <a:latin typeface="Arial" panose="020B0604020202020204" pitchFamily="34" charset="0"/>
                <a:cs typeface="Arial" panose="020B0604020202020204" pitchFamily="34" charset="0"/>
              </a:rPr>
              <a:t>distal and collecting tubules</a:t>
            </a:r>
            <a:r>
              <a:rPr lang="en-US" sz="1800" dirty="0" smtClean="0">
                <a:latin typeface="Arial" panose="020B0604020202020204" pitchFamily="34" charset="0"/>
                <a:cs typeface="Arial" panose="020B0604020202020204" pitchFamily="34" charset="0"/>
              </a:rPr>
              <a:t>. </a:t>
            </a:r>
          </a:p>
          <a:p>
            <a:pPr eaLnBrk="1" hangingPunct="1">
              <a:buFont typeface="Wingdings" pitchFamily="2" charset="2"/>
              <a:buChar char="q"/>
            </a:pPr>
            <a:endParaRPr lang="en-US" altLang="en-US" sz="1800" dirty="0" smtClean="0">
              <a:latin typeface="Arial" panose="020B0604020202020204" pitchFamily="34" charset="0"/>
              <a:cs typeface="Arial" panose="020B0604020202020204" pitchFamily="34" charset="0"/>
            </a:endParaRPr>
          </a:p>
        </p:txBody>
      </p:sp>
      <p:pic>
        <p:nvPicPr>
          <p:cNvPr id="25603" name="Picture 4" descr="C:\Users\Hp\Desktop\Physiology Lectures\Books\Sherwood_FP3e_MMM (E)\Media\Image_Library\chapter13\1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362200"/>
            <a:ext cx="5410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title"/>
          </p:nvPr>
        </p:nvSpPr>
        <p:spPr>
          <a:xfrm>
            <a:off x="76200" y="-76200"/>
            <a:ext cx="7772400" cy="1600200"/>
          </a:xfrm>
        </p:spPr>
        <p:txBody>
          <a:bodyPr/>
          <a:lstStyle/>
          <a:p>
            <a:pPr algn="l" eaLnBrk="1" hangingPunct="1"/>
            <a:r>
              <a:rPr lang="en-US" altLang="en-US" sz="3600" b="1" dirty="0" smtClean="0">
                <a:latin typeface="Helvetica" charset="0"/>
              </a:rPr>
              <a:t>Reabsorption of Na</a:t>
            </a:r>
            <a:r>
              <a:rPr lang="en-US" altLang="en-US" sz="3600" b="1" baseline="30000" dirty="0" smtClean="0">
                <a:latin typeface="Helvetica" charset="0"/>
              </a:rPr>
              <a:t>+</a:t>
            </a:r>
          </a:p>
        </p:txBody>
      </p:sp>
      <p:sp>
        <p:nvSpPr>
          <p:cNvPr id="2" name="Slide Number Placeholder 1"/>
          <p:cNvSpPr>
            <a:spLocks noGrp="1"/>
          </p:cNvSpPr>
          <p:nvPr>
            <p:ph type="sldNum" sz="quarter" idx="12"/>
          </p:nvPr>
        </p:nvSpPr>
        <p:spPr/>
        <p:txBody>
          <a:bodyPr/>
          <a:lstStyle/>
          <a:p>
            <a:pPr>
              <a:defRPr/>
            </a:pPr>
            <a:fld id="{91E9AB20-E14E-48CF-817E-E19998674C4F}" type="slidenum">
              <a:rPr lang="en-US" smtClean="0"/>
              <a:pPr>
                <a:defRPr/>
              </a:pPr>
              <a:t>28</a:t>
            </a:fld>
            <a:endParaRPr lang="en-US"/>
          </a:p>
        </p:txBody>
      </p:sp>
      <p:sp>
        <p:nvSpPr>
          <p:cNvPr id="3" name="TextBox 2"/>
          <p:cNvSpPr txBox="1"/>
          <p:nvPr/>
        </p:nvSpPr>
        <p:spPr>
          <a:xfrm>
            <a:off x="2971800" y="2891135"/>
            <a:ext cx="1846211" cy="461665"/>
          </a:xfrm>
          <a:prstGeom prst="rect">
            <a:avLst/>
          </a:prstGeom>
          <a:noFill/>
        </p:spPr>
        <p:txBody>
          <a:bodyPr wrap="none" rtlCol="0">
            <a:spAutoFit/>
          </a:bodyPr>
          <a:lstStyle/>
          <a:p>
            <a:r>
              <a:rPr lang="en-US" b="1" dirty="0" smtClean="0">
                <a:solidFill>
                  <a:schemeClr val="bg2"/>
                </a:solidFill>
              </a:rPr>
              <a:t>Aldosterone </a:t>
            </a:r>
            <a:endParaRPr lang="en-US" b="1" dirty="0">
              <a:solidFill>
                <a:schemeClr val="bg2"/>
              </a:solidFill>
            </a:endParaRPr>
          </a:p>
        </p:txBody>
      </p:sp>
      <p:cxnSp>
        <p:nvCxnSpPr>
          <p:cNvPr id="5" name="Straight Arrow Connector 4"/>
          <p:cNvCxnSpPr/>
          <p:nvPr/>
        </p:nvCxnSpPr>
        <p:spPr>
          <a:xfrm flipH="1">
            <a:off x="1219200" y="3124200"/>
            <a:ext cx="1816173" cy="307033"/>
          </a:xfrm>
          <a:prstGeom prst="straightConnector1">
            <a:avLst/>
          </a:prstGeom>
          <a:ln w="317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781300" y="3276600"/>
            <a:ext cx="406474" cy="914400"/>
          </a:xfrm>
          <a:prstGeom prst="straightConnector1">
            <a:avLst/>
          </a:prstGeom>
          <a:ln w="317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52600" y="2905780"/>
            <a:ext cx="389850" cy="523220"/>
          </a:xfrm>
          <a:prstGeom prst="rect">
            <a:avLst/>
          </a:prstGeom>
          <a:noFill/>
        </p:spPr>
        <p:txBody>
          <a:bodyPr wrap="none" rtlCol="0">
            <a:spAutoFit/>
          </a:bodyPr>
          <a:lstStyle/>
          <a:p>
            <a:r>
              <a:rPr lang="en-US" sz="2800" b="1" dirty="0" smtClean="0">
                <a:solidFill>
                  <a:schemeClr val="bg2"/>
                </a:solidFill>
              </a:rPr>
              <a:t>+</a:t>
            </a:r>
            <a:endParaRPr lang="en-US" sz="2800" b="1" dirty="0">
              <a:solidFill>
                <a:schemeClr val="bg2"/>
              </a:solidFill>
            </a:endParaRPr>
          </a:p>
        </p:txBody>
      </p:sp>
      <p:sp>
        <p:nvSpPr>
          <p:cNvPr id="13" name="TextBox 12"/>
          <p:cNvSpPr txBox="1"/>
          <p:nvPr/>
        </p:nvSpPr>
        <p:spPr>
          <a:xfrm>
            <a:off x="3048000" y="3286780"/>
            <a:ext cx="389850" cy="523220"/>
          </a:xfrm>
          <a:prstGeom prst="rect">
            <a:avLst/>
          </a:prstGeom>
          <a:noFill/>
        </p:spPr>
        <p:txBody>
          <a:bodyPr wrap="none" rtlCol="0">
            <a:spAutoFit/>
          </a:bodyPr>
          <a:lstStyle/>
          <a:p>
            <a:r>
              <a:rPr lang="en-US" sz="2800" b="1" dirty="0" smtClean="0">
                <a:solidFill>
                  <a:schemeClr val="bg2"/>
                </a:solidFill>
              </a:rPr>
              <a:t>+</a:t>
            </a:r>
            <a:endParaRPr lang="en-US" sz="2800" b="1" dirty="0">
              <a:solidFill>
                <a:schemeClr val="bg2"/>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r>
              <a:rPr lang="en-US" dirty="0" smtClean="0"/>
              <a:t>Reabsorption of water</a:t>
            </a:r>
            <a:endParaRPr lang="en-US" dirty="0"/>
          </a:p>
        </p:txBody>
      </p:sp>
      <p:sp>
        <p:nvSpPr>
          <p:cNvPr id="3" name="Slide Number Placeholder 2"/>
          <p:cNvSpPr>
            <a:spLocks noGrp="1"/>
          </p:cNvSpPr>
          <p:nvPr>
            <p:ph type="sldNum" sz="quarter" idx="12"/>
          </p:nvPr>
        </p:nvSpPr>
        <p:spPr/>
        <p:txBody>
          <a:bodyPr/>
          <a:lstStyle/>
          <a:p>
            <a:pPr>
              <a:defRPr/>
            </a:pPr>
            <a:fld id="{EA37F374-A38F-4C52-9394-27B59CD7D090}" type="slidenum">
              <a:rPr lang="en-US" smtClean="0"/>
              <a:pPr>
                <a:defRPr/>
              </a:pPr>
              <a:t>29</a:t>
            </a:fld>
            <a:endParaRPr lang="en-US"/>
          </a:p>
        </p:txBody>
      </p:sp>
      <p:sp>
        <p:nvSpPr>
          <p:cNvPr id="4" name="TextBox 3"/>
          <p:cNvSpPr txBox="1"/>
          <p:nvPr/>
        </p:nvSpPr>
        <p:spPr>
          <a:xfrm>
            <a:off x="762000" y="1600200"/>
            <a:ext cx="8077200" cy="2677656"/>
          </a:xfrm>
          <a:prstGeom prst="rect">
            <a:avLst/>
          </a:prstGeom>
          <a:noFill/>
        </p:spPr>
        <p:txBody>
          <a:bodyPr wrap="square" rtlCol="0">
            <a:spAutoFit/>
          </a:bodyPr>
          <a:lstStyle/>
          <a:p>
            <a:pPr marL="342900" indent="-342900">
              <a:buFont typeface="Wingdings" panose="05000000000000000000" pitchFamily="2" charset="2"/>
              <a:buChar char="Ø"/>
            </a:pPr>
            <a:r>
              <a:rPr lang="en-US" dirty="0" smtClean="0"/>
              <a:t>Water is passively reabsorbed throughout the length of the tubule as H2O </a:t>
            </a:r>
            <a:r>
              <a:rPr lang="en-US" dirty="0" err="1" smtClean="0"/>
              <a:t>osmotically</a:t>
            </a:r>
            <a:r>
              <a:rPr lang="en-US" dirty="0" smtClean="0"/>
              <a:t> follows Na+ that is actively reabsorbed.</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smtClean="0"/>
              <a:t>Water passes through water channels (</a:t>
            </a:r>
            <a:r>
              <a:rPr lang="en-US" dirty="0" err="1" smtClean="0"/>
              <a:t>Aquaporins</a:t>
            </a:r>
            <a:r>
              <a:rPr lang="en-US" dirty="0" smtClean="0"/>
              <a:t>) </a:t>
            </a:r>
          </a:p>
          <a:p>
            <a:r>
              <a:rPr lang="en-US" dirty="0"/>
              <a:t>	</a:t>
            </a:r>
            <a:r>
              <a:rPr lang="en-US" dirty="0" smtClean="0"/>
              <a:t>In the proximal tubule </a:t>
            </a:r>
            <a:r>
              <a:rPr lang="en-US" dirty="0" smtClean="0">
                <a:sym typeface="Wingdings" panose="05000000000000000000" pitchFamily="2" charset="2"/>
              </a:rPr>
              <a:t> always open</a:t>
            </a:r>
          </a:p>
          <a:p>
            <a:r>
              <a:rPr lang="en-US" dirty="0">
                <a:sym typeface="Wingdings" panose="05000000000000000000" pitchFamily="2" charset="2"/>
              </a:rPr>
              <a:t>	</a:t>
            </a:r>
            <a:r>
              <a:rPr lang="en-US" dirty="0" smtClean="0">
                <a:sym typeface="Wingdings" panose="05000000000000000000" pitchFamily="2" charset="2"/>
              </a:rPr>
              <a:t>In the distal tubule  regulated by Vasopressin (ADH).</a:t>
            </a:r>
            <a:endParaRPr lang="en-US" dirty="0"/>
          </a:p>
        </p:txBody>
      </p:sp>
      <p:sp>
        <p:nvSpPr>
          <p:cNvPr id="5" name="Title 1"/>
          <p:cNvSpPr txBox="1">
            <a:spLocks/>
          </p:cNvSpPr>
          <p:nvPr/>
        </p:nvSpPr>
        <p:spPr bwMode="auto">
          <a:xfrm>
            <a:off x="228600" y="4953000"/>
            <a:ext cx="89916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342900" indent="-342900" algn="l">
              <a:buFont typeface="Arial" panose="020B0604020202020204" pitchFamily="34" charset="0"/>
              <a:buChar char="•"/>
            </a:pPr>
            <a:r>
              <a:rPr lang="en-US" sz="2000" b="1" kern="0" dirty="0" smtClean="0"/>
              <a:t>Unwanted waste products (such as phenol and creatinine) are nor reabsorbed.</a:t>
            </a:r>
          </a:p>
          <a:p>
            <a:pPr marL="342900" indent="-342900" algn="l">
              <a:buFont typeface="Arial" panose="020B0604020202020204" pitchFamily="34" charset="0"/>
              <a:buChar char="•"/>
            </a:pPr>
            <a:r>
              <a:rPr lang="en-US" sz="2000" b="1" kern="0" dirty="0" smtClean="0"/>
              <a:t>Glucose and amino acids are absorbed by Na+ dependent secondary active transport.</a:t>
            </a:r>
            <a:endParaRPr lang="en-US" sz="2000" b="1" kern="0" dirty="0"/>
          </a:p>
        </p:txBody>
      </p:sp>
    </p:spTree>
    <p:extLst>
      <p:ext uri="{BB962C8B-B14F-4D97-AF65-F5344CB8AC3E}">
        <p14:creationId xmlns:p14="http://schemas.microsoft.com/office/powerpoint/2010/main" val="3173350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a:lstStyle/>
          <a:p>
            <a:pPr eaLnBrk="1" hangingPunct="1"/>
            <a:r>
              <a:rPr lang="en-US" altLang="en-US" sz="3600" b="1" smtClean="0">
                <a:latin typeface="Helvetica" charset="0"/>
              </a:rPr>
              <a:t>Functions of the Urinary System</a:t>
            </a:r>
          </a:p>
        </p:txBody>
      </p:sp>
      <p:sp>
        <p:nvSpPr>
          <p:cNvPr id="3075" name="Rectangle 3"/>
          <p:cNvSpPr>
            <a:spLocks noGrp="1" noChangeArrowheads="1"/>
          </p:cNvSpPr>
          <p:nvPr>
            <p:ph idx="1"/>
          </p:nvPr>
        </p:nvSpPr>
        <p:spPr>
          <a:xfrm>
            <a:off x="685800" y="1371600"/>
            <a:ext cx="7772400" cy="4953000"/>
          </a:xfrm>
        </p:spPr>
        <p:txBody>
          <a:bodyPr>
            <a:noAutofit/>
          </a:bodyPr>
          <a:lstStyle/>
          <a:p>
            <a:pPr eaLnBrk="1" hangingPunct="1">
              <a:buFont typeface="Wingdings" pitchFamily="2" charset="2"/>
              <a:buChar char="q"/>
              <a:defRPr/>
            </a:pPr>
            <a:r>
              <a:rPr lang="en-US" sz="2200" b="1" dirty="0" smtClean="0">
                <a:latin typeface="Helvetica" pitchFamily="34" charset="0"/>
                <a:cs typeface="Helvetica" pitchFamily="34" charset="0"/>
              </a:rPr>
              <a:t>Contributing to homeostasis</a:t>
            </a:r>
          </a:p>
          <a:p>
            <a:pPr marL="731520" eaLnBrk="1" hangingPunct="1">
              <a:buFont typeface="Courier New" pitchFamily="49" charset="0"/>
              <a:buChar char="o"/>
              <a:defRPr/>
            </a:pPr>
            <a:r>
              <a:rPr lang="en-US" sz="1800" dirty="0" smtClean="0">
                <a:latin typeface="Helvetica" pitchFamily="34" charset="0"/>
                <a:cs typeface="Helvetica" pitchFamily="34" charset="0"/>
              </a:rPr>
              <a:t>Controlling electrolyte and water balance of the ECF,   plus urinary output.</a:t>
            </a:r>
          </a:p>
          <a:p>
            <a:pPr marL="731520" eaLnBrk="1" hangingPunct="1">
              <a:buFont typeface="Courier New" pitchFamily="49" charset="0"/>
              <a:buChar char="o"/>
              <a:defRPr/>
            </a:pPr>
            <a:r>
              <a:rPr lang="en-US" sz="1800" dirty="0" smtClean="0">
                <a:latin typeface="Helvetica" pitchFamily="34" charset="0"/>
                <a:cs typeface="Helvetica" pitchFamily="34" charset="0"/>
              </a:rPr>
              <a:t>If the ECF has an excess of water or electrolytes,   the kidneys eliminate the excess.  If there is a deficiency of these substances, the kidneys can reduce the loss of these from the body.</a:t>
            </a:r>
          </a:p>
          <a:p>
            <a:pPr eaLnBrk="1" hangingPunct="1">
              <a:buFont typeface="Wingdings" pitchFamily="2" charset="2"/>
              <a:buChar char="q"/>
              <a:defRPr/>
            </a:pPr>
            <a:r>
              <a:rPr lang="en-US" sz="2200" b="1" dirty="0" smtClean="0">
                <a:latin typeface="Helvetica" pitchFamily="34" charset="0"/>
                <a:cs typeface="Helvetica" pitchFamily="34" charset="0"/>
              </a:rPr>
              <a:t>Maintaining the proper osmolarity of body fluids</a:t>
            </a:r>
          </a:p>
          <a:p>
            <a:pPr eaLnBrk="1" hangingPunct="1">
              <a:buFont typeface="Wingdings" pitchFamily="2" charset="2"/>
              <a:buChar char="q"/>
              <a:defRPr/>
            </a:pPr>
            <a:r>
              <a:rPr lang="en-US" sz="2200" b="1" dirty="0" smtClean="0">
                <a:latin typeface="Helvetica" pitchFamily="34" charset="0"/>
                <a:cs typeface="Helvetica" pitchFamily="34" charset="0"/>
              </a:rPr>
              <a:t>Maintaining proper plasma volume</a:t>
            </a:r>
          </a:p>
          <a:p>
            <a:pPr eaLnBrk="1" hangingPunct="1">
              <a:buFont typeface="Wingdings" pitchFamily="2" charset="2"/>
              <a:buChar char="q"/>
              <a:defRPr/>
            </a:pPr>
            <a:r>
              <a:rPr lang="en-US" sz="2200" b="1" dirty="0" smtClean="0">
                <a:latin typeface="Helvetica" pitchFamily="34" charset="0"/>
                <a:cs typeface="Helvetica" pitchFamily="34" charset="0"/>
              </a:rPr>
              <a:t>Helping to maintain proper acid-base balance</a:t>
            </a:r>
          </a:p>
          <a:p>
            <a:pPr eaLnBrk="1" hangingPunct="1">
              <a:buFont typeface="Wingdings" pitchFamily="2" charset="2"/>
              <a:buChar char="q"/>
              <a:defRPr/>
            </a:pPr>
            <a:r>
              <a:rPr lang="en-US" sz="2200" b="1" dirty="0" smtClean="0">
                <a:latin typeface="Helvetica" pitchFamily="34" charset="0"/>
                <a:cs typeface="Helvetica" pitchFamily="34" charset="0"/>
              </a:rPr>
              <a:t>Excreting wastes of body metabolism</a:t>
            </a:r>
          </a:p>
          <a:p>
            <a:pPr eaLnBrk="1" hangingPunct="1">
              <a:buFont typeface="Wingdings" pitchFamily="2" charset="2"/>
              <a:buChar char="q"/>
              <a:defRPr/>
            </a:pPr>
            <a:r>
              <a:rPr lang="en-US" sz="2200" b="1" dirty="0" smtClean="0">
                <a:latin typeface="Helvetica" pitchFamily="34" charset="0"/>
                <a:cs typeface="Helvetica" pitchFamily="34" charset="0"/>
              </a:rPr>
              <a:t>Excreting many foreign compounds</a:t>
            </a:r>
          </a:p>
          <a:p>
            <a:pPr eaLnBrk="1" hangingPunct="1">
              <a:buFont typeface="Wingdings" pitchFamily="2" charset="2"/>
              <a:buChar char="q"/>
              <a:defRPr/>
            </a:pPr>
            <a:r>
              <a:rPr lang="en-US" sz="2200" b="1" dirty="0" smtClean="0">
                <a:latin typeface="Helvetica" pitchFamily="34" charset="0"/>
                <a:cs typeface="Helvetica" pitchFamily="34" charset="0"/>
              </a:rPr>
              <a:t>Producing erythropoietin and renin</a:t>
            </a:r>
          </a:p>
          <a:p>
            <a:pPr eaLnBrk="1" hangingPunct="1">
              <a:buFont typeface="Wingdings" pitchFamily="2" charset="2"/>
              <a:buChar char="q"/>
              <a:defRPr/>
            </a:pPr>
            <a:r>
              <a:rPr lang="en-US" sz="2200" b="1" dirty="0" smtClean="0">
                <a:latin typeface="Helvetica" pitchFamily="34" charset="0"/>
                <a:cs typeface="Helvetica" pitchFamily="34" charset="0"/>
              </a:rPr>
              <a:t>Converting vitamin D to an active form</a:t>
            </a:r>
          </a:p>
        </p:txBody>
      </p:sp>
      <p:sp>
        <p:nvSpPr>
          <p:cNvPr id="2" name="Slide Number Placeholder 1"/>
          <p:cNvSpPr>
            <a:spLocks noGrp="1"/>
          </p:cNvSpPr>
          <p:nvPr>
            <p:ph type="sldNum" sz="quarter" idx="12"/>
          </p:nvPr>
        </p:nvSpPr>
        <p:spPr/>
        <p:txBody>
          <a:bodyPr/>
          <a:lstStyle/>
          <a:p>
            <a:pPr>
              <a:defRPr/>
            </a:pPr>
            <a:fld id="{430F5880-1A7A-4F2C-B980-51F5799587FD}" type="slidenum">
              <a:rPr lang="en-US" smtClean="0"/>
              <a:pPr>
                <a:defRPr/>
              </a:pPr>
              <a:t>3</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2895600"/>
            <a:ext cx="7772400" cy="1143000"/>
          </a:xfrm>
        </p:spPr>
        <p:txBody>
          <a:bodyPr/>
          <a:lstStyle/>
          <a:p>
            <a:r>
              <a:rPr lang="en-US" altLang="en-US" sz="5400" b="1" smtClean="0">
                <a:latin typeface="Helvetica" charset="0"/>
              </a:rPr>
              <a:t>Tubular Secretion</a:t>
            </a:r>
          </a:p>
        </p:txBody>
      </p:sp>
      <p:sp>
        <p:nvSpPr>
          <p:cNvPr id="2" name="Slide Number Placeholder 1"/>
          <p:cNvSpPr>
            <a:spLocks noGrp="1"/>
          </p:cNvSpPr>
          <p:nvPr>
            <p:ph type="sldNum" sz="quarter" idx="12"/>
          </p:nvPr>
        </p:nvSpPr>
        <p:spPr/>
        <p:txBody>
          <a:bodyPr/>
          <a:lstStyle/>
          <a:p>
            <a:pPr>
              <a:defRPr/>
            </a:pPr>
            <a:fld id="{BD513610-7663-4AF5-85CD-EB9B7631B35E}"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85800" y="2133600"/>
            <a:ext cx="7772400" cy="4724400"/>
          </a:xfrm>
        </p:spPr>
        <p:txBody>
          <a:bodyPr/>
          <a:lstStyle/>
          <a:p>
            <a:pPr eaLnBrk="1" hangingPunct="1">
              <a:buFont typeface="Wingdings" pitchFamily="2" charset="2"/>
              <a:buChar char="q"/>
              <a:defRPr/>
            </a:pPr>
            <a:r>
              <a:rPr lang="en-US" sz="1800" dirty="0" smtClean="0">
                <a:latin typeface="Helvetica" charset="0"/>
              </a:rPr>
              <a:t>The distal parts of the nephron can secrete either </a:t>
            </a:r>
            <a:r>
              <a:rPr lang="en-US" sz="1800" b="1" dirty="0" smtClean="0">
                <a:solidFill>
                  <a:schemeClr val="tx2"/>
                </a:solidFill>
                <a:latin typeface="Helvetica" charset="0"/>
              </a:rPr>
              <a:t>potassium or hydrogen ions</a:t>
            </a:r>
            <a:r>
              <a:rPr lang="en-US" sz="1800" dirty="0" smtClean="0">
                <a:latin typeface="Helvetica" charset="0"/>
              </a:rPr>
              <a:t> in exchange for reabsorbed sodium.</a:t>
            </a:r>
          </a:p>
          <a:p>
            <a:pPr marL="731520" eaLnBrk="1" hangingPunct="1">
              <a:defRPr/>
            </a:pPr>
            <a:r>
              <a:rPr lang="en-US" sz="1800" dirty="0" smtClean="0">
                <a:latin typeface="Helvetica" charset="0"/>
              </a:rPr>
              <a:t>Regulating potassium in the ECF is important for membrane excitability.  A rise in potassium in ECF can depolarize nerve and muscle cell membranes.</a:t>
            </a:r>
          </a:p>
          <a:p>
            <a:pPr marL="731520" eaLnBrk="1" hangingPunct="1">
              <a:defRPr/>
            </a:pPr>
            <a:r>
              <a:rPr lang="en-US" sz="1800" dirty="0" smtClean="0">
                <a:latin typeface="Helvetica" charset="0"/>
              </a:rPr>
              <a:t>Secretion and removal of H+ from </a:t>
            </a:r>
            <a:r>
              <a:rPr lang="en-US" sz="1800" dirty="0">
                <a:latin typeface="Helvetica" charset="0"/>
              </a:rPr>
              <a:t>the blood to oppose acidosis</a:t>
            </a:r>
            <a:endParaRPr lang="en-US" sz="1800" dirty="0" smtClean="0">
              <a:latin typeface="Helvetica" charset="0"/>
            </a:endParaRPr>
          </a:p>
          <a:p>
            <a:pPr marL="731520" eaLnBrk="1" hangingPunct="1">
              <a:defRPr/>
            </a:pPr>
            <a:endParaRPr lang="en-US" sz="1800" dirty="0" smtClean="0">
              <a:latin typeface="Helvetica" charset="0"/>
            </a:endParaRPr>
          </a:p>
          <a:p>
            <a:pPr eaLnBrk="1" hangingPunct="1">
              <a:buFont typeface="Wingdings" pitchFamily="2" charset="2"/>
              <a:buChar char="q"/>
              <a:defRPr/>
            </a:pPr>
            <a:r>
              <a:rPr lang="en-US" sz="1800" dirty="0" smtClean="0">
                <a:latin typeface="Helvetica" charset="0"/>
              </a:rPr>
              <a:t>The secretion of </a:t>
            </a:r>
            <a:r>
              <a:rPr lang="en-US" sz="1800" b="1" dirty="0" smtClean="0">
                <a:solidFill>
                  <a:schemeClr val="tx2"/>
                </a:solidFill>
                <a:latin typeface="Helvetica" charset="0"/>
              </a:rPr>
              <a:t>organic anions and cations </a:t>
            </a:r>
            <a:r>
              <a:rPr lang="en-US" sz="1800" dirty="0" smtClean="0">
                <a:latin typeface="Helvetica" charset="0"/>
              </a:rPr>
              <a:t>helps eliminate foreign compounds. For example, some of these anions are bound to plasma proteins and cannot be filtered (</a:t>
            </a:r>
            <a:r>
              <a:rPr lang="en-US" sz="1800" dirty="0" smtClean="0"/>
              <a:t>prostaglandins, histamine, and norepinephrine</a:t>
            </a:r>
            <a:r>
              <a:rPr lang="en-US" sz="1800" dirty="0" smtClean="0">
                <a:latin typeface="Helvetica" charset="0"/>
              </a:rPr>
              <a:t>).  Tubular secretion eliminates them from them from the body.</a:t>
            </a:r>
          </a:p>
          <a:p>
            <a:pPr eaLnBrk="1" hangingPunct="1">
              <a:buFont typeface="Wingdings" pitchFamily="2" charset="2"/>
              <a:buChar char="q"/>
              <a:defRPr/>
            </a:pPr>
            <a:endParaRPr lang="en-US" sz="1800" dirty="0" smtClean="0">
              <a:latin typeface="Helvetica" charset="0"/>
            </a:endParaRPr>
          </a:p>
          <a:p>
            <a:pPr eaLnBrk="1" hangingPunct="1">
              <a:buFont typeface="Wingdings" pitchFamily="2" charset="2"/>
              <a:buChar char="q"/>
              <a:defRPr/>
            </a:pPr>
            <a:r>
              <a:rPr lang="en-US" sz="1800" b="1" dirty="0" smtClean="0">
                <a:solidFill>
                  <a:schemeClr val="tx2"/>
                </a:solidFill>
                <a:latin typeface="Helvetica" charset="0"/>
              </a:rPr>
              <a:t>Foreign compounds </a:t>
            </a:r>
            <a:r>
              <a:rPr lang="en-US" sz="1800" dirty="0" smtClean="0">
                <a:latin typeface="Helvetica" charset="0"/>
              </a:rPr>
              <a:t>eliminated by tubular secretion include food additives.</a:t>
            </a:r>
          </a:p>
        </p:txBody>
      </p:sp>
      <p:sp>
        <p:nvSpPr>
          <p:cNvPr id="3" name="Rectangle 2"/>
          <p:cNvSpPr>
            <a:spLocks noGrp="1" noChangeArrowheads="1"/>
          </p:cNvSpPr>
          <p:nvPr>
            <p:ph type="title"/>
          </p:nvPr>
        </p:nvSpPr>
        <p:spPr>
          <a:xfrm>
            <a:off x="304800" y="152400"/>
            <a:ext cx="8534400" cy="1676400"/>
          </a:xfrm>
        </p:spPr>
        <p:txBody>
          <a:bodyPr/>
          <a:lstStyle/>
          <a:p>
            <a:pPr eaLnBrk="1" hangingPunct="1"/>
            <a:r>
              <a:rPr lang="en-US" altLang="en-US" sz="3200" b="1" smtClean="0">
                <a:latin typeface="Helvetica" charset="0"/>
              </a:rPr>
              <a:t>Tubular secretion is the transfer of substances from the peritubular capillaries into the tubular lumen</a:t>
            </a:r>
          </a:p>
        </p:txBody>
      </p:sp>
      <p:sp>
        <p:nvSpPr>
          <p:cNvPr id="2" name="Slide Number Placeholder 1"/>
          <p:cNvSpPr>
            <a:spLocks noGrp="1"/>
          </p:cNvSpPr>
          <p:nvPr>
            <p:ph type="sldNum" sz="quarter" idx="12"/>
          </p:nvPr>
        </p:nvSpPr>
        <p:spPr/>
        <p:txBody>
          <a:bodyPr/>
          <a:lstStyle/>
          <a:p>
            <a:pPr>
              <a:defRPr/>
            </a:pPr>
            <a:fld id="{91E78A58-4E30-44ED-993D-0968638C7F07}"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0"/>
            <a:ext cx="8534400" cy="990600"/>
          </a:xfrm>
        </p:spPr>
        <p:txBody>
          <a:bodyPr/>
          <a:lstStyle/>
          <a:p>
            <a:pPr eaLnBrk="1" hangingPunct="1"/>
            <a:r>
              <a:rPr lang="en-US" altLang="en-US" sz="3600" b="1" dirty="0" smtClean="0">
                <a:latin typeface="Helvetica" charset="0"/>
              </a:rPr>
              <a:t>Tubular Secretion of K</a:t>
            </a:r>
            <a:r>
              <a:rPr lang="en-US" altLang="en-US" sz="3600" b="1" baseline="30000" dirty="0" smtClean="0">
                <a:latin typeface="Helvetica" charset="0"/>
              </a:rPr>
              <a:t>+</a:t>
            </a:r>
          </a:p>
        </p:txBody>
      </p:sp>
      <p:sp>
        <p:nvSpPr>
          <p:cNvPr id="28675" name="Rectangle 3"/>
          <p:cNvSpPr>
            <a:spLocks noGrp="1" noChangeArrowheads="1"/>
          </p:cNvSpPr>
          <p:nvPr>
            <p:ph idx="1"/>
          </p:nvPr>
        </p:nvSpPr>
        <p:spPr>
          <a:xfrm>
            <a:off x="0" y="762000"/>
            <a:ext cx="3657600" cy="3352800"/>
          </a:xfrm>
        </p:spPr>
        <p:txBody>
          <a:bodyPr/>
          <a:lstStyle/>
          <a:p>
            <a:pPr eaLnBrk="1" hangingPunct="1">
              <a:buFont typeface="Wingdings" pitchFamily="2" charset="2"/>
              <a:buChar char="q"/>
            </a:pPr>
            <a:r>
              <a:rPr lang="en-US" altLang="en-US" sz="1800" dirty="0" smtClean="0">
                <a:latin typeface="Helvetica" charset="0"/>
              </a:rPr>
              <a:t>K+ is almost completely </a:t>
            </a:r>
            <a:r>
              <a:rPr lang="en-US" altLang="en-US" sz="1800" b="1" u="sng" dirty="0" smtClean="0">
                <a:latin typeface="Helvetica" charset="0"/>
              </a:rPr>
              <a:t>reabsorbed</a:t>
            </a:r>
            <a:r>
              <a:rPr lang="en-US" altLang="en-US" sz="1800" dirty="0" smtClean="0">
                <a:latin typeface="Helvetica" charset="0"/>
              </a:rPr>
              <a:t> in the </a:t>
            </a:r>
            <a:r>
              <a:rPr lang="en-US" altLang="en-US" sz="1800" b="1" u="sng" dirty="0" smtClean="0">
                <a:latin typeface="Helvetica" charset="0"/>
              </a:rPr>
              <a:t>proximal tubule </a:t>
            </a:r>
            <a:r>
              <a:rPr lang="en-US" altLang="en-US" sz="1800" dirty="0" smtClean="0">
                <a:latin typeface="Helvetica" charset="0"/>
              </a:rPr>
              <a:t>through leaky K+ channels on the </a:t>
            </a:r>
            <a:r>
              <a:rPr lang="en-US" altLang="en-US" sz="1800" dirty="0" err="1" smtClean="0">
                <a:latin typeface="Helvetica" charset="0"/>
              </a:rPr>
              <a:t>basolateral</a:t>
            </a:r>
            <a:r>
              <a:rPr lang="en-US" altLang="en-US" sz="1800" dirty="0" smtClean="0">
                <a:latin typeface="Helvetica" charset="0"/>
              </a:rPr>
              <a:t> membrane.</a:t>
            </a:r>
          </a:p>
          <a:p>
            <a:pPr eaLnBrk="1" hangingPunct="1">
              <a:buFont typeface="Wingdings" pitchFamily="2" charset="2"/>
              <a:buChar char="q"/>
            </a:pPr>
            <a:endParaRPr lang="en-US" altLang="en-US" sz="1800" dirty="0" smtClean="0">
              <a:latin typeface="Helvetica" charset="0"/>
            </a:endParaRPr>
          </a:p>
          <a:p>
            <a:pPr eaLnBrk="1" hangingPunct="1">
              <a:buFont typeface="Wingdings" pitchFamily="2" charset="2"/>
              <a:buChar char="q"/>
            </a:pPr>
            <a:r>
              <a:rPr lang="en-US" altLang="en-US" sz="1800" dirty="0" smtClean="0">
                <a:latin typeface="Helvetica" charset="0"/>
              </a:rPr>
              <a:t>K+ is </a:t>
            </a:r>
            <a:r>
              <a:rPr lang="en-US" altLang="en-US" sz="1800" b="1" u="sng" dirty="0" smtClean="0">
                <a:latin typeface="Helvetica" charset="0"/>
              </a:rPr>
              <a:t>secreted</a:t>
            </a:r>
            <a:r>
              <a:rPr lang="en-US" altLang="en-US" sz="1800" dirty="0" smtClean="0">
                <a:latin typeface="Helvetica" charset="0"/>
              </a:rPr>
              <a:t> later in the </a:t>
            </a:r>
            <a:r>
              <a:rPr lang="en-US" altLang="en-US" sz="1800" b="1" u="sng" dirty="0" smtClean="0">
                <a:solidFill>
                  <a:schemeClr val="tx2"/>
                </a:solidFill>
                <a:latin typeface="Helvetica" charset="0"/>
              </a:rPr>
              <a:t>distal tubule </a:t>
            </a:r>
            <a:r>
              <a:rPr lang="en-US" altLang="en-US" sz="1800" b="1" u="sng" dirty="0" smtClean="0">
                <a:latin typeface="Helvetica" charset="0"/>
              </a:rPr>
              <a:t>and </a:t>
            </a:r>
            <a:r>
              <a:rPr lang="en-US" altLang="en-US" sz="1800" b="1" u="sng" dirty="0" smtClean="0">
                <a:solidFill>
                  <a:schemeClr val="tx2"/>
                </a:solidFill>
                <a:latin typeface="Helvetica" charset="0"/>
              </a:rPr>
              <a:t>collecting duct</a:t>
            </a:r>
            <a:r>
              <a:rPr lang="en-US" altLang="en-US" sz="1800" b="1" u="sng" dirty="0" smtClean="0">
                <a:latin typeface="Helvetica" charset="0"/>
              </a:rPr>
              <a:t>.</a:t>
            </a:r>
            <a:r>
              <a:rPr lang="en-US" altLang="en-US" sz="1800" dirty="0" smtClean="0">
                <a:latin typeface="Helvetica" charset="0"/>
              </a:rPr>
              <a:t> It is variable and subject to regulation.  </a:t>
            </a:r>
          </a:p>
          <a:p>
            <a:pPr eaLnBrk="1" hangingPunct="1">
              <a:buFont typeface="Wingdings" pitchFamily="2" charset="2"/>
              <a:buChar char="q"/>
            </a:pPr>
            <a:endParaRPr lang="en-US" altLang="en-US" sz="1800" dirty="0" smtClean="0">
              <a:latin typeface="Helvetica" charset="0"/>
            </a:endParaRPr>
          </a:p>
          <a:p>
            <a:pPr eaLnBrk="1" hangingPunct="1">
              <a:buFont typeface="Wingdings" pitchFamily="2" charset="2"/>
              <a:buChar char="q"/>
            </a:pPr>
            <a:r>
              <a:rPr lang="en-US" altLang="en-US" sz="1800" dirty="0" smtClean="0">
                <a:latin typeface="Helvetica" charset="0"/>
              </a:rPr>
              <a:t>As the </a:t>
            </a:r>
            <a:r>
              <a:rPr lang="en-US" altLang="en-US" sz="1800" dirty="0" err="1" smtClean="0">
                <a:latin typeface="Helvetica" charset="0"/>
              </a:rPr>
              <a:t>basolateral</a:t>
            </a:r>
            <a:r>
              <a:rPr lang="en-US" altLang="en-US" sz="1800" dirty="0" smtClean="0">
                <a:latin typeface="Helvetica" charset="0"/>
              </a:rPr>
              <a:t> pump transports Na+ from the lateral spaces, it pumps K+ into the tubular cells (tubular secretion).  Then diffuses to the lumen &amp; remains in the urinary tract for elimination</a:t>
            </a:r>
          </a:p>
          <a:p>
            <a:pPr eaLnBrk="1" hangingPunct="1">
              <a:buFont typeface="Wingdings" pitchFamily="2" charset="2"/>
              <a:buChar char="q"/>
            </a:pPr>
            <a:endParaRPr lang="en-US" altLang="en-US" sz="1800" dirty="0" smtClean="0">
              <a:latin typeface="Helvetica" charset="0"/>
            </a:endParaRPr>
          </a:p>
        </p:txBody>
      </p:sp>
      <p:sp>
        <p:nvSpPr>
          <p:cNvPr id="2" name="Rectangle 1"/>
          <p:cNvSpPr/>
          <p:nvPr/>
        </p:nvSpPr>
        <p:spPr>
          <a:xfrm>
            <a:off x="762000" y="6027738"/>
            <a:ext cx="8001000" cy="83026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spcBef>
                <a:spcPct val="20000"/>
              </a:spcBef>
              <a:defRPr/>
            </a:pPr>
            <a:r>
              <a:rPr lang="en-US" b="1" dirty="0">
                <a:solidFill>
                  <a:srgbClr val="FF0000"/>
                </a:solidFill>
                <a:latin typeface="Helvetica" charset="0"/>
              </a:rPr>
              <a:t>Aldosterone</a:t>
            </a:r>
            <a:r>
              <a:rPr lang="en-US" dirty="0">
                <a:solidFill>
                  <a:srgbClr val="FF0000"/>
                </a:solidFill>
                <a:latin typeface="Helvetica" charset="0"/>
              </a:rPr>
              <a:t> </a:t>
            </a:r>
            <a:r>
              <a:rPr lang="en-US" dirty="0">
                <a:latin typeface="Helvetica" charset="0"/>
              </a:rPr>
              <a:t>stimulates the tubular cells to secrete potassium if its plasma level is elevated.</a:t>
            </a:r>
          </a:p>
        </p:txBody>
      </p:sp>
      <p:sp>
        <p:nvSpPr>
          <p:cNvPr id="3" name="Slide Number Placeholder 2"/>
          <p:cNvSpPr>
            <a:spLocks noGrp="1"/>
          </p:cNvSpPr>
          <p:nvPr>
            <p:ph type="sldNum" sz="quarter" idx="12"/>
          </p:nvPr>
        </p:nvSpPr>
        <p:spPr/>
        <p:txBody>
          <a:bodyPr/>
          <a:lstStyle/>
          <a:p>
            <a:pPr>
              <a:defRPr/>
            </a:pPr>
            <a:fld id="{5D621977-40E7-4B9B-945E-EE34D365F11D}" type="slidenum">
              <a:rPr lang="en-US" smtClean="0"/>
              <a:pPr>
                <a:defRPr/>
              </a:pPr>
              <a:t>32</a:t>
            </a:fld>
            <a:endParaRPr lang="en-US"/>
          </a:p>
        </p:txBody>
      </p:sp>
      <p:pic>
        <p:nvPicPr>
          <p:cNvPr id="286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199" y="2209800"/>
            <a:ext cx="5272643" cy="334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D5AB35-29D0-430B-9410-DB32F8ACE42F}" type="slidenum">
              <a:rPr lang="en-US" smtClean="0"/>
              <a:pPr>
                <a:defRPr/>
              </a:pPr>
              <a:t>33</a:t>
            </a:fld>
            <a:endParaRPr lang="en-US"/>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938"/>
            <a:ext cx="4670425" cy="635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076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1143000"/>
          </a:xfrm>
        </p:spPr>
        <p:txBody>
          <a:bodyPr/>
          <a:lstStyle/>
          <a:p>
            <a:pPr eaLnBrk="1" hangingPunct="1"/>
            <a:r>
              <a:rPr lang="en-US" altLang="en-US" sz="3600" b="1" smtClean="0">
                <a:latin typeface="Helvetica" charset="0"/>
              </a:rPr>
              <a:t>Nephron Excretion &amp; Clearance</a:t>
            </a:r>
          </a:p>
        </p:txBody>
      </p:sp>
      <p:sp>
        <p:nvSpPr>
          <p:cNvPr id="29699" name="Rectangle 3"/>
          <p:cNvSpPr>
            <a:spLocks noGrp="1" noChangeArrowheads="1"/>
          </p:cNvSpPr>
          <p:nvPr>
            <p:ph idx="1"/>
          </p:nvPr>
        </p:nvSpPr>
        <p:spPr>
          <a:xfrm>
            <a:off x="0" y="1752600"/>
            <a:ext cx="3938588" cy="2590800"/>
          </a:xfrm>
        </p:spPr>
        <p:txBody>
          <a:bodyPr/>
          <a:lstStyle/>
          <a:p>
            <a:pPr eaLnBrk="1" hangingPunct="1">
              <a:buFont typeface="Wingdings" pitchFamily="2" charset="2"/>
              <a:buChar char="q"/>
            </a:pPr>
            <a:r>
              <a:rPr lang="en-US" altLang="en-US" sz="1800" b="1" smtClean="0">
                <a:solidFill>
                  <a:schemeClr val="tx2"/>
                </a:solidFill>
                <a:latin typeface="Helvetica" charset="0"/>
              </a:rPr>
              <a:t>Plasma clearance </a:t>
            </a:r>
            <a:r>
              <a:rPr lang="en-US" altLang="en-US" sz="1800" b="1" smtClean="0">
                <a:latin typeface="Helvetica" charset="0"/>
              </a:rPr>
              <a:t>is the volume of plasma cleared of a particular substance per minute</a:t>
            </a:r>
          </a:p>
          <a:p>
            <a:pPr eaLnBrk="1" hangingPunct="1">
              <a:buFont typeface="Wingdings" pitchFamily="2" charset="2"/>
              <a:buChar char="q"/>
            </a:pPr>
            <a:endParaRPr lang="en-US" altLang="en-US" sz="1800" b="1" smtClean="0">
              <a:solidFill>
                <a:schemeClr val="tx2"/>
              </a:solidFill>
              <a:latin typeface="Helvetica" charset="0"/>
            </a:endParaRPr>
          </a:p>
          <a:p>
            <a:pPr eaLnBrk="1" hangingPunct="1">
              <a:buFont typeface="Wingdings" pitchFamily="2" charset="2"/>
              <a:buChar char="q"/>
            </a:pPr>
            <a:r>
              <a:rPr lang="en-US" altLang="en-US" sz="1800" b="1" smtClean="0">
                <a:latin typeface="Helvetica" charset="0"/>
              </a:rPr>
              <a:t>The </a:t>
            </a:r>
            <a:r>
              <a:rPr lang="en-US" altLang="en-US" sz="1800" b="1" smtClean="0">
                <a:solidFill>
                  <a:schemeClr val="tx2"/>
                </a:solidFill>
                <a:latin typeface="Helvetica" charset="0"/>
              </a:rPr>
              <a:t>urinary excretion </a:t>
            </a:r>
            <a:r>
              <a:rPr lang="en-US" altLang="en-US" sz="1800" b="1" smtClean="0">
                <a:latin typeface="Helvetica" charset="0"/>
              </a:rPr>
              <a:t>of substance depends on its filtration, reabsorption, and secretion </a:t>
            </a:r>
          </a:p>
        </p:txBody>
      </p:sp>
      <p:pic>
        <p:nvPicPr>
          <p:cNvPr id="29700" name="Picture 8"/>
          <p:cNvPicPr>
            <a:picLocks noChangeAspect="1" noChangeArrowheads="1"/>
          </p:cNvPicPr>
          <p:nvPr/>
        </p:nvPicPr>
        <p:blipFill>
          <a:blip r:embed="rId3">
            <a:extLst>
              <a:ext uri="{28A0092B-C50C-407E-A947-70E740481C1C}">
                <a14:useLocalDpi xmlns:a14="http://schemas.microsoft.com/office/drawing/2010/main" val="0"/>
              </a:ext>
            </a:extLst>
          </a:blip>
          <a:srcRect l="543" t="1215" r="1424" b="5951"/>
          <a:stretch>
            <a:fillRect/>
          </a:stretch>
        </p:blipFill>
        <p:spPr bwMode="auto">
          <a:xfrm>
            <a:off x="3938588" y="1600200"/>
            <a:ext cx="520065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8675" y="5791200"/>
            <a:ext cx="7486651"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a:spAutoFit/>
          </a:bodyPr>
          <a:lstStyle/>
          <a:p>
            <a:pPr algn="ctr" eaLnBrk="1" hangingPunct="1">
              <a:defRPr/>
            </a:pPr>
            <a:r>
              <a:rPr lang="en-US" b="1" dirty="0">
                <a:solidFill>
                  <a:schemeClr val="tx2"/>
                </a:solidFill>
                <a:latin typeface="Helvetica" charset="0"/>
              </a:rPr>
              <a:t>Excretion</a:t>
            </a:r>
            <a:r>
              <a:rPr lang="en-US" b="1" dirty="0">
                <a:latin typeface="Helvetica" charset="0"/>
              </a:rPr>
              <a:t> = filtration – reabsorption + secretion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pPr eaLnBrk="1" hangingPunct="1"/>
            <a:r>
              <a:rPr lang="en-US" altLang="en-US" sz="4000" b="1" smtClean="0">
                <a:latin typeface="Helvetica" charset="0"/>
              </a:rPr>
              <a:t>Plasma clearance</a:t>
            </a:r>
          </a:p>
        </p:txBody>
      </p:sp>
      <p:sp>
        <p:nvSpPr>
          <p:cNvPr id="29699" name="Rectangle 3"/>
          <p:cNvSpPr>
            <a:spLocks noGrp="1" noChangeArrowheads="1"/>
          </p:cNvSpPr>
          <p:nvPr>
            <p:ph idx="1"/>
          </p:nvPr>
        </p:nvSpPr>
        <p:spPr>
          <a:xfrm>
            <a:off x="685800" y="1447800"/>
            <a:ext cx="7772400" cy="4114800"/>
          </a:xfrm>
        </p:spPr>
        <p:txBody>
          <a:bodyPr/>
          <a:lstStyle/>
          <a:p>
            <a:pPr eaLnBrk="1" hangingPunct="1">
              <a:buFont typeface="Wingdings" pitchFamily="2" charset="2"/>
              <a:buChar char="q"/>
              <a:defRPr/>
            </a:pPr>
            <a:r>
              <a:rPr lang="en-US" sz="2000" dirty="0" smtClean="0">
                <a:latin typeface="Helvetica" charset="0"/>
              </a:rPr>
              <a:t>If a substance is </a:t>
            </a:r>
            <a:r>
              <a:rPr lang="en-US" sz="2000" u="sng" dirty="0" smtClean="0">
                <a:effectLst>
                  <a:outerShdw blurRad="38100" dist="38100" dir="2700000" algn="tl">
                    <a:srgbClr val="000000">
                      <a:alpha val="43137"/>
                    </a:srgbClr>
                  </a:outerShdw>
                </a:effectLst>
                <a:latin typeface="Helvetica" charset="0"/>
              </a:rPr>
              <a:t>filtered but not reabsorbed or secreted</a:t>
            </a:r>
            <a:r>
              <a:rPr lang="en-US" sz="2000" dirty="0" smtClean="0">
                <a:latin typeface="Helvetica" charset="0"/>
              </a:rPr>
              <a:t>, its plasma clearance rate equals the GFR.   </a:t>
            </a:r>
          </a:p>
          <a:p>
            <a:pPr marL="731520" eaLnBrk="1" hangingPunct="1">
              <a:defRPr/>
            </a:pPr>
            <a:r>
              <a:rPr lang="en-US" sz="2000" b="1" dirty="0">
                <a:solidFill>
                  <a:schemeClr val="tx2"/>
                </a:solidFill>
                <a:latin typeface="Helvetica" charset="0"/>
              </a:rPr>
              <a:t>Inulin</a:t>
            </a:r>
            <a:r>
              <a:rPr lang="en-US" sz="2000" dirty="0">
                <a:solidFill>
                  <a:schemeClr val="tx2"/>
                </a:solidFill>
                <a:latin typeface="Helvetica" charset="0"/>
              </a:rPr>
              <a:t> </a:t>
            </a:r>
            <a:r>
              <a:rPr lang="en-US" sz="2000" dirty="0">
                <a:latin typeface="Helvetica" charset="0"/>
              </a:rPr>
              <a:t>is an ideal substance, injected into the body,   to compute a clearance rate.  </a:t>
            </a:r>
            <a:r>
              <a:rPr lang="en-US" sz="2000" dirty="0" err="1">
                <a:latin typeface="Helvetica" charset="0"/>
              </a:rPr>
              <a:t>Creatine</a:t>
            </a:r>
            <a:r>
              <a:rPr lang="en-US" sz="2000" dirty="0">
                <a:latin typeface="Helvetica" charset="0"/>
              </a:rPr>
              <a:t> is an endogenous substance that is only filtered.</a:t>
            </a:r>
          </a:p>
          <a:p>
            <a:pPr eaLnBrk="1" hangingPunct="1">
              <a:defRPr/>
            </a:pPr>
            <a:endParaRPr lang="en-US" sz="2000" dirty="0" smtClean="0">
              <a:latin typeface="Helvetica" charset="0"/>
            </a:endParaRPr>
          </a:p>
          <a:p>
            <a:pPr eaLnBrk="1" hangingPunct="1">
              <a:buFont typeface="Wingdings" pitchFamily="2" charset="2"/>
              <a:buChar char="q"/>
              <a:defRPr/>
            </a:pPr>
            <a:r>
              <a:rPr lang="en-US" sz="2000" dirty="0" smtClean="0">
                <a:latin typeface="Helvetica" charset="0"/>
              </a:rPr>
              <a:t>If a substance is </a:t>
            </a:r>
            <a:r>
              <a:rPr lang="en-US" sz="2000" u="sng" dirty="0" smtClean="0">
                <a:effectLst>
                  <a:outerShdw blurRad="38100" dist="38100" dir="2700000" algn="tl">
                    <a:srgbClr val="000000">
                      <a:alpha val="43137"/>
                    </a:srgbClr>
                  </a:outerShdw>
                </a:effectLst>
                <a:latin typeface="Helvetica" charset="0"/>
              </a:rPr>
              <a:t>filtered and reabsorbed, but not secreted</a:t>
            </a:r>
            <a:r>
              <a:rPr lang="en-US" sz="2000" dirty="0" smtClean="0">
                <a:latin typeface="Helvetica" charset="0"/>
              </a:rPr>
              <a:t>, its plasma clearance rate is always less than the GFR.  </a:t>
            </a:r>
          </a:p>
          <a:p>
            <a:pPr marL="731520" eaLnBrk="1" hangingPunct="1">
              <a:defRPr/>
            </a:pPr>
            <a:r>
              <a:rPr lang="en-US" sz="2000" dirty="0">
                <a:latin typeface="Helvetica" charset="0"/>
              </a:rPr>
              <a:t>For </a:t>
            </a:r>
            <a:r>
              <a:rPr lang="en-US" sz="2000" b="1" dirty="0">
                <a:solidFill>
                  <a:schemeClr val="tx2"/>
                </a:solidFill>
                <a:latin typeface="Helvetica" charset="0"/>
              </a:rPr>
              <a:t>glucose</a:t>
            </a:r>
            <a:r>
              <a:rPr lang="en-US" sz="2000" dirty="0">
                <a:latin typeface="Helvetica" charset="0"/>
              </a:rPr>
              <a:t>, it is zero, as the reabsorption of glucose is 100 percent</a:t>
            </a:r>
            <a:r>
              <a:rPr lang="en-US" sz="2000" dirty="0" smtClean="0">
                <a:latin typeface="Helvetica" charset="0"/>
              </a:rPr>
              <a:t>.</a:t>
            </a:r>
          </a:p>
          <a:p>
            <a:pPr marL="731520" eaLnBrk="1" hangingPunct="1">
              <a:defRPr/>
            </a:pPr>
            <a:r>
              <a:rPr lang="en-US" sz="2000" dirty="0" smtClean="0">
                <a:latin typeface="Helvetica" charset="0"/>
              </a:rPr>
              <a:t>For </a:t>
            </a:r>
            <a:r>
              <a:rPr lang="en-US" sz="2000" b="1" dirty="0" smtClean="0">
                <a:solidFill>
                  <a:schemeClr val="tx2"/>
                </a:solidFill>
                <a:latin typeface="Helvetica" charset="0"/>
              </a:rPr>
              <a:t>urea</a:t>
            </a:r>
            <a:r>
              <a:rPr lang="en-US" sz="2000" dirty="0" smtClean="0">
                <a:latin typeface="Helvetica" charset="0"/>
              </a:rPr>
              <a:t>, it is 50%.</a:t>
            </a:r>
            <a:endParaRPr lang="en-US" sz="2000" dirty="0">
              <a:latin typeface="Helvetica" charset="0"/>
            </a:endParaRPr>
          </a:p>
          <a:p>
            <a:pPr eaLnBrk="1" hangingPunct="1">
              <a:defRPr/>
            </a:pPr>
            <a:endParaRPr lang="en-US" sz="2000" dirty="0" smtClean="0">
              <a:latin typeface="Helvetica" charset="0"/>
            </a:endParaRPr>
          </a:p>
          <a:p>
            <a:pPr eaLnBrk="1" hangingPunct="1">
              <a:buFont typeface="Wingdings" pitchFamily="2" charset="2"/>
              <a:buChar char="q"/>
              <a:defRPr/>
            </a:pPr>
            <a:r>
              <a:rPr lang="en-US" sz="2000" dirty="0" smtClean="0">
                <a:latin typeface="Helvetica" charset="0"/>
              </a:rPr>
              <a:t>If a substance is </a:t>
            </a:r>
            <a:r>
              <a:rPr lang="en-US" sz="2000" u="sng" dirty="0" smtClean="0">
                <a:effectLst>
                  <a:outerShdw blurRad="38100" dist="38100" dir="2700000" algn="tl">
                    <a:srgbClr val="000000">
                      <a:alpha val="43137"/>
                    </a:srgbClr>
                  </a:outerShdw>
                </a:effectLst>
                <a:latin typeface="Helvetica" charset="0"/>
              </a:rPr>
              <a:t>filtered and secreted, but not reabsorbed</a:t>
            </a:r>
            <a:r>
              <a:rPr lang="en-US" sz="2000" dirty="0" smtClean="0">
                <a:latin typeface="Helvetica" charset="0"/>
              </a:rPr>
              <a:t>,   its plasma clearance rate is always greater than the GFR </a:t>
            </a:r>
          </a:p>
          <a:p>
            <a:pPr marL="731520" eaLnBrk="1" hangingPunct="1">
              <a:defRPr/>
            </a:pPr>
            <a:r>
              <a:rPr lang="en-US" sz="2000" b="1" dirty="0" smtClean="0">
                <a:solidFill>
                  <a:schemeClr val="tx2"/>
                </a:solidFill>
                <a:latin typeface="Helvetica" charset="0"/>
              </a:rPr>
              <a:t>PAH</a:t>
            </a:r>
            <a:endParaRPr lang="en-US" sz="2000" b="1" dirty="0">
              <a:solidFill>
                <a:schemeClr val="tx2"/>
              </a:solidFill>
              <a:latin typeface="Helvetica" charset="0"/>
            </a:endParaRPr>
          </a:p>
        </p:txBody>
      </p:sp>
      <p:sp>
        <p:nvSpPr>
          <p:cNvPr id="2" name="Slide Number Placeholder 1"/>
          <p:cNvSpPr>
            <a:spLocks noGrp="1"/>
          </p:cNvSpPr>
          <p:nvPr>
            <p:ph type="sldNum" sz="quarter" idx="12"/>
          </p:nvPr>
        </p:nvSpPr>
        <p:spPr/>
        <p:txBody>
          <a:bodyPr/>
          <a:lstStyle/>
          <a:p>
            <a:pPr>
              <a:defRPr/>
            </a:pPr>
            <a:fld id="{66B7AC09-6173-41D9-BFB6-0FED76276A82}" type="slidenum">
              <a:rPr lang="en-US" smtClean="0"/>
              <a:pPr>
                <a:defRPr/>
              </a:pPr>
              <a:t>35</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81000"/>
            <a:ext cx="8610600" cy="1143000"/>
          </a:xfrm>
        </p:spPr>
        <p:txBody>
          <a:bodyPr/>
          <a:lstStyle/>
          <a:p>
            <a:pPr eaLnBrk="1" hangingPunct="1"/>
            <a:r>
              <a:rPr lang="en-US" altLang="en-US" sz="3600" b="1" smtClean="0">
                <a:latin typeface="Helvetica" charset="0"/>
              </a:rPr>
              <a:t>Concentrated vs. Diluted Urine</a:t>
            </a:r>
          </a:p>
        </p:txBody>
      </p:sp>
      <p:sp>
        <p:nvSpPr>
          <p:cNvPr id="35843" name="Rectangle 3"/>
          <p:cNvSpPr>
            <a:spLocks noGrp="1" noChangeArrowheads="1"/>
          </p:cNvSpPr>
          <p:nvPr>
            <p:ph idx="1"/>
          </p:nvPr>
        </p:nvSpPr>
        <p:spPr>
          <a:xfrm>
            <a:off x="533400" y="1905000"/>
            <a:ext cx="8077200" cy="2895600"/>
          </a:xfrm>
        </p:spPr>
        <p:txBody>
          <a:bodyPr/>
          <a:lstStyle/>
          <a:p>
            <a:pPr eaLnBrk="1" hangingPunct="1">
              <a:buFont typeface="Wingdings" pitchFamily="2" charset="2"/>
              <a:buChar char="q"/>
              <a:defRPr/>
            </a:pPr>
            <a:r>
              <a:rPr lang="en-US" sz="2400" b="1" dirty="0" smtClean="0">
                <a:latin typeface="Arial" panose="020B0604020202020204" pitchFamily="34" charset="0"/>
                <a:cs typeface="Arial" panose="020B0604020202020204" pitchFamily="34" charset="0"/>
              </a:rPr>
              <a:t>Depending on the body’s state of hydration, the kidneys secrete urine of varying concentrations</a:t>
            </a:r>
          </a:p>
          <a:p>
            <a:pPr eaLnBrk="1" hangingPunct="1">
              <a:buFont typeface="Wingdings" pitchFamily="2" charset="2"/>
              <a:buChar char="q"/>
              <a:defRPr/>
            </a:pPr>
            <a:endParaRPr lang="en-US" sz="2400" b="1" dirty="0">
              <a:latin typeface="Arial" panose="020B0604020202020204" pitchFamily="34" charset="0"/>
              <a:cs typeface="Arial" panose="020B0604020202020204" pitchFamily="34" charset="0"/>
            </a:endParaRPr>
          </a:p>
          <a:p>
            <a:pPr marL="731520" eaLnBrk="1" hangingPunct="1">
              <a:buFont typeface="Wingdings" pitchFamily="2" charset="2"/>
              <a:buChar char="v"/>
              <a:defRPr/>
            </a:pPr>
            <a:r>
              <a:rPr lang="en-US" sz="2400" dirty="0" smtClean="0">
                <a:latin typeface="Arial" panose="020B0604020202020204" pitchFamily="34" charset="0"/>
                <a:cs typeface="Arial" panose="020B0604020202020204" pitchFamily="34" charset="0"/>
              </a:rPr>
              <a:t>Too much water in the ECF establishes a hypotonic ECF</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sym typeface="Wingdings" pitchFamily="2" charset="2"/>
              </a:rPr>
              <a:t> diluted urine</a:t>
            </a:r>
            <a:endParaRPr lang="en-US" sz="2400" dirty="0" smtClean="0">
              <a:latin typeface="Arial" panose="020B0604020202020204" pitchFamily="34" charset="0"/>
              <a:cs typeface="Arial" panose="020B0604020202020204" pitchFamily="34" charset="0"/>
            </a:endParaRPr>
          </a:p>
          <a:p>
            <a:pPr marL="731520" eaLnBrk="1" hangingPunct="1">
              <a:buFont typeface="Wingdings" pitchFamily="2" charset="2"/>
              <a:buChar char="v"/>
              <a:defRPr/>
            </a:pPr>
            <a:endParaRPr lang="en-US" sz="2400" dirty="0" smtClean="0">
              <a:latin typeface="Arial" panose="020B0604020202020204" pitchFamily="34" charset="0"/>
              <a:cs typeface="Arial" panose="020B0604020202020204" pitchFamily="34" charset="0"/>
            </a:endParaRPr>
          </a:p>
          <a:p>
            <a:pPr marL="731520" eaLnBrk="1" hangingPunct="1">
              <a:buFont typeface="Wingdings" pitchFamily="2" charset="2"/>
              <a:buChar char="v"/>
              <a:defRPr/>
            </a:pPr>
            <a:r>
              <a:rPr lang="en-US" sz="2400" dirty="0" smtClean="0">
                <a:latin typeface="Arial" panose="020B0604020202020204" pitchFamily="34" charset="0"/>
                <a:cs typeface="Arial" panose="020B0604020202020204" pitchFamily="34" charset="0"/>
              </a:rPr>
              <a:t>A water deficit establishes a hypertonic ECF</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sym typeface="Wingdings" pitchFamily="2" charset="2"/>
              </a:rPr>
              <a:t> concentrated urine</a:t>
            </a:r>
          </a:p>
          <a:p>
            <a:pPr marL="731520" eaLnBrk="1" hangingPunct="1">
              <a:buFont typeface="Wingdings" pitchFamily="2" charset="2"/>
              <a:buChar char="v"/>
              <a:defRPr/>
            </a:pPr>
            <a:endParaRPr lang="en-US" sz="2400" b="1" dirty="0">
              <a:latin typeface="Arial" panose="020B0604020202020204" pitchFamily="34" charset="0"/>
              <a:cs typeface="Arial" panose="020B0604020202020204" pitchFamily="34" charset="0"/>
              <a:sym typeface="Wingdings" pitchFamily="2" charset="2"/>
            </a:endParaRPr>
          </a:p>
          <a:p>
            <a:pPr eaLnBrk="1" hangingPunct="1">
              <a:buFont typeface="Wingdings" pitchFamily="2" charset="2"/>
              <a:buChar char="q"/>
              <a:defRPr/>
            </a:pPr>
            <a:r>
              <a:rPr lang="en-US" sz="2400" b="1" dirty="0">
                <a:latin typeface="Arial" panose="020B0604020202020204" pitchFamily="34" charset="0"/>
                <a:cs typeface="Arial" panose="020B0604020202020204" pitchFamily="34" charset="0"/>
                <a:sym typeface="Wingdings" pitchFamily="2" charset="2"/>
              </a:rPr>
              <a:t>Mechanism: </a:t>
            </a:r>
            <a:r>
              <a:rPr lang="en-US" sz="2400" b="1" dirty="0">
                <a:solidFill>
                  <a:schemeClr val="tx2"/>
                </a:solidFill>
                <a:latin typeface="Arial" panose="020B0604020202020204" pitchFamily="34" charset="0"/>
                <a:cs typeface="Arial" panose="020B0604020202020204" pitchFamily="34" charset="0"/>
              </a:rPr>
              <a:t>vertical osmotic gradient </a:t>
            </a:r>
            <a:r>
              <a:rPr lang="en-US" sz="2400" b="1" dirty="0">
                <a:latin typeface="Arial" panose="020B0604020202020204" pitchFamily="34" charset="0"/>
                <a:cs typeface="Arial" panose="020B0604020202020204" pitchFamily="34" charset="0"/>
              </a:rPr>
              <a:t>in the interstitial fluid of the </a:t>
            </a:r>
            <a:r>
              <a:rPr lang="en-US" sz="2400" b="1" dirty="0" smtClean="0">
                <a:latin typeface="Arial" panose="020B0604020202020204" pitchFamily="34" charset="0"/>
                <a:cs typeface="Arial" panose="020B0604020202020204" pitchFamily="34" charset="0"/>
              </a:rPr>
              <a:t>renal medulla</a:t>
            </a:r>
            <a:endParaRPr lang="en-US" sz="24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22F8259B-7E09-4657-BBF5-8355E0A49304}" type="slidenum">
              <a:rPr lang="en-US" smtClean="0"/>
              <a:pPr>
                <a:defRPr/>
              </a:pPr>
              <a:t>36</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152400"/>
            <a:ext cx="8610600" cy="1143000"/>
          </a:xfrm>
        </p:spPr>
        <p:txBody>
          <a:bodyPr/>
          <a:lstStyle/>
          <a:p>
            <a:pPr eaLnBrk="1" hangingPunct="1"/>
            <a:r>
              <a:rPr lang="en-US" altLang="en-US" sz="3600" b="1" dirty="0" smtClean="0">
                <a:latin typeface="Helvetica" charset="0"/>
              </a:rPr>
              <a:t>Medullary Vertical Osmotic Gradient</a:t>
            </a:r>
            <a:endParaRPr lang="en-US" altLang="en-US" sz="3600" dirty="0" smtClean="0">
              <a:latin typeface="Helvetica" charset="0"/>
            </a:endParaRPr>
          </a:p>
        </p:txBody>
      </p:sp>
      <p:sp>
        <p:nvSpPr>
          <p:cNvPr id="39939" name="Rectangle 3"/>
          <p:cNvSpPr>
            <a:spLocks noGrp="1" noChangeArrowheads="1"/>
          </p:cNvSpPr>
          <p:nvPr>
            <p:ph idx="1"/>
          </p:nvPr>
        </p:nvSpPr>
        <p:spPr>
          <a:xfrm>
            <a:off x="0" y="990600"/>
            <a:ext cx="4953000" cy="4114800"/>
          </a:xfrm>
        </p:spPr>
        <p:txBody>
          <a:bodyPr/>
          <a:lstStyle/>
          <a:p>
            <a:pPr eaLnBrk="1" hangingPunct="1">
              <a:buFont typeface="Wingdings" pitchFamily="2" charset="2"/>
              <a:buChar char="q"/>
              <a:defRPr/>
            </a:pPr>
            <a:r>
              <a:rPr lang="en-US" sz="1800" dirty="0" smtClean="0">
                <a:latin typeface="Helvetica" charset="0"/>
              </a:rPr>
              <a:t>In order to concentrate urine (and prevent a large volume of water from being lost), the kidney must maintain a high concentration of solutes in the medulla</a:t>
            </a:r>
          </a:p>
          <a:p>
            <a:pPr eaLnBrk="1" hangingPunct="1">
              <a:buFont typeface="Wingdings" pitchFamily="2" charset="2"/>
              <a:buChar char="q"/>
              <a:defRPr/>
            </a:pPr>
            <a:endParaRPr lang="en-US" sz="1800" dirty="0" smtClean="0">
              <a:latin typeface="Helvetica" charset="0"/>
            </a:endParaRPr>
          </a:p>
          <a:p>
            <a:pPr eaLnBrk="1" hangingPunct="1">
              <a:buFont typeface="Wingdings" pitchFamily="2" charset="2"/>
              <a:buChar char="q"/>
              <a:defRPr/>
            </a:pPr>
            <a:r>
              <a:rPr lang="en-US" sz="1800" dirty="0" smtClean="0">
                <a:latin typeface="Helvetica" charset="0"/>
              </a:rPr>
              <a:t>A large, vertical osmotic gradient is established in the interstitial fluid of the medulla (from 100 to 1200 </a:t>
            </a:r>
            <a:r>
              <a:rPr lang="en-US" sz="1800" dirty="0" err="1" smtClean="0">
                <a:latin typeface="Helvetica" charset="0"/>
              </a:rPr>
              <a:t>mosm</a:t>
            </a:r>
            <a:r>
              <a:rPr lang="en-US" sz="1800" dirty="0" smtClean="0">
                <a:latin typeface="Helvetica" charset="0"/>
              </a:rPr>
              <a:t>/liter).  This increase follows the hairpin loop of Henle deeper and deeper into the medulla.</a:t>
            </a:r>
          </a:p>
          <a:p>
            <a:pPr eaLnBrk="1" hangingPunct="1">
              <a:buFont typeface="Wingdings" pitchFamily="2" charset="2"/>
              <a:buChar char="q"/>
              <a:defRPr/>
            </a:pPr>
            <a:endParaRPr lang="en-US" sz="1800" dirty="0" smtClean="0">
              <a:latin typeface="Helvetica" charset="0"/>
            </a:endParaRPr>
          </a:p>
          <a:p>
            <a:pPr eaLnBrk="1" hangingPunct="1">
              <a:buFont typeface="Wingdings" pitchFamily="2" charset="2"/>
              <a:buChar char="q"/>
              <a:defRPr/>
            </a:pPr>
            <a:r>
              <a:rPr lang="en-US" sz="1800" dirty="0" smtClean="0">
                <a:latin typeface="Helvetica" charset="0"/>
              </a:rPr>
              <a:t>This osmotic gradient exists between the tubular lumen and the surrounding interstitial fluid.</a:t>
            </a:r>
          </a:p>
          <a:p>
            <a:pPr eaLnBrk="1" hangingPunct="1">
              <a:buFont typeface="Wingdings" pitchFamily="2" charset="2"/>
              <a:buChar char="q"/>
              <a:defRPr/>
            </a:pPr>
            <a:endParaRPr lang="en-US" sz="1800" dirty="0" smtClean="0">
              <a:latin typeface="Helvetica" charset="0"/>
            </a:endParaRPr>
          </a:p>
          <a:p>
            <a:pPr eaLnBrk="1" hangingPunct="1">
              <a:buClr>
                <a:schemeClr val="bg2"/>
              </a:buClr>
              <a:buFont typeface="Wingdings" pitchFamily="2" charset="2"/>
              <a:buChar char="v"/>
              <a:defRPr/>
            </a:pPr>
            <a:r>
              <a:rPr lang="en-US" sz="1800" b="1" dirty="0" smtClean="0">
                <a:solidFill>
                  <a:schemeClr val="accent6">
                    <a:lumMod val="20000"/>
                    <a:lumOff val="80000"/>
                  </a:schemeClr>
                </a:solidFill>
                <a:latin typeface="Helvetica" charset="0"/>
              </a:rPr>
              <a:t>The medullary vertical osmotic gradient is generated via </a:t>
            </a:r>
            <a:r>
              <a:rPr lang="en-US" sz="1800" b="1" u="sng" dirty="0" smtClean="0">
                <a:solidFill>
                  <a:schemeClr val="accent6">
                    <a:lumMod val="20000"/>
                    <a:lumOff val="80000"/>
                  </a:schemeClr>
                </a:solidFill>
                <a:latin typeface="Helvetica" charset="0"/>
              </a:rPr>
              <a:t>countercurrent multiplication</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341563"/>
            <a:ext cx="41910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A358D61-2CDB-4AAE-8632-A16B6D9A8487}"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838200"/>
          </a:xfrm>
        </p:spPr>
        <p:txBody>
          <a:bodyPr/>
          <a:lstStyle/>
          <a:p>
            <a:r>
              <a:rPr lang="en-US" altLang="en-US" b="1" dirty="0" smtClean="0">
                <a:latin typeface="Helvetica" charset="0"/>
              </a:rPr>
              <a:t>Countercurrent Multiplication</a:t>
            </a:r>
            <a:endParaRPr lang="en-US" altLang="en-US" b="1" dirty="0" smtClean="0"/>
          </a:p>
        </p:txBody>
      </p:sp>
      <p:sp>
        <p:nvSpPr>
          <p:cNvPr id="131075" name="Rectangle 3"/>
          <p:cNvSpPr>
            <a:spLocks noGrp="1" noChangeArrowheads="1"/>
          </p:cNvSpPr>
          <p:nvPr>
            <p:ph type="body" sz="half" idx="1"/>
          </p:nvPr>
        </p:nvSpPr>
        <p:spPr>
          <a:xfrm>
            <a:off x="0" y="838200"/>
            <a:ext cx="4038600" cy="5029200"/>
          </a:xfrm>
        </p:spPr>
        <p:txBody>
          <a:bodyPr/>
          <a:lstStyle/>
          <a:p>
            <a:pPr>
              <a:buFont typeface="Wingdings" pitchFamily="2" charset="2"/>
              <a:buChar char="q"/>
              <a:defRPr/>
            </a:pPr>
            <a:r>
              <a:rPr lang="en-US" sz="1800" b="1" dirty="0" smtClean="0">
                <a:solidFill>
                  <a:schemeClr val="tx2"/>
                </a:solidFill>
                <a:latin typeface="Arial" panose="020B0604020202020204" pitchFamily="34" charset="0"/>
                <a:cs typeface="Arial" panose="020B0604020202020204" pitchFamily="34" charset="0"/>
              </a:rPr>
              <a:t>Ascending limb</a:t>
            </a:r>
            <a:r>
              <a:rPr lang="en-US" sz="1800" dirty="0" smtClean="0">
                <a:latin typeface="Arial" panose="020B0604020202020204" pitchFamily="34" charset="0"/>
                <a:cs typeface="Arial" panose="020B0604020202020204" pitchFamily="34" charset="0"/>
              </a:rPr>
              <a:t>: </a:t>
            </a:r>
            <a:r>
              <a:rPr lang="en-US" sz="1800" u="sng" dirty="0" smtClean="0">
                <a:latin typeface="Arial" panose="020B0604020202020204" pitchFamily="34" charset="0"/>
                <a:cs typeface="Arial" panose="020B0604020202020204" pitchFamily="34" charset="0"/>
              </a:rPr>
              <a:t>Impermeable</a:t>
            </a:r>
            <a:r>
              <a:rPr lang="en-US" sz="1800" dirty="0" smtClean="0">
                <a:latin typeface="Arial" panose="020B0604020202020204" pitchFamily="34" charset="0"/>
                <a:cs typeface="Arial" panose="020B0604020202020204" pitchFamily="34" charset="0"/>
              </a:rPr>
              <a:t> to H</a:t>
            </a:r>
            <a:r>
              <a:rPr lang="en-US" sz="1800" baseline="-25000" dirty="0" smtClean="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O</a:t>
            </a:r>
            <a:r>
              <a:rPr lang="en-US" sz="1800" dirty="0" smtClean="0">
                <a:latin typeface="Arial" panose="020B0604020202020204" pitchFamily="34" charset="0"/>
                <a:cs typeface="Arial" panose="020B0604020202020204" pitchFamily="34" charset="0"/>
              </a:rPr>
              <a:t>/</a:t>
            </a:r>
            <a:r>
              <a:rPr lang="en-US" sz="1800" u="sng" dirty="0" smtClean="0">
                <a:latin typeface="Arial" panose="020B0604020202020204" pitchFamily="34" charset="0"/>
                <a:cs typeface="Arial" panose="020B0604020202020204" pitchFamily="34" charset="0"/>
              </a:rPr>
              <a:t>Permeable</a:t>
            </a:r>
            <a:r>
              <a:rPr lang="en-US" sz="1800" dirty="0" smtClean="0">
                <a:latin typeface="Arial" panose="020B0604020202020204" pitchFamily="34" charset="0"/>
                <a:cs typeface="Arial" panose="020B0604020202020204" pitchFamily="34" charset="0"/>
              </a:rPr>
              <a:t> to salt</a:t>
            </a:r>
          </a:p>
          <a:p>
            <a:pPr>
              <a:buFont typeface="Wingdings" pitchFamily="2" charset="2"/>
              <a:buChar char="q"/>
              <a:defRPr/>
            </a:pPr>
            <a:endParaRPr lang="en-US" sz="1800" dirty="0">
              <a:latin typeface="Arial" panose="020B0604020202020204" pitchFamily="34" charset="0"/>
              <a:cs typeface="Arial" panose="020B0604020202020204" pitchFamily="34" charset="0"/>
            </a:endParaRPr>
          </a:p>
          <a:p>
            <a:pPr>
              <a:buFont typeface="Wingdings" pitchFamily="2" charset="2"/>
              <a:buChar char="q"/>
              <a:defRPr/>
            </a:pPr>
            <a:r>
              <a:rPr lang="en-US" sz="1800" b="1" dirty="0" smtClean="0">
                <a:solidFill>
                  <a:schemeClr val="tx2"/>
                </a:solidFill>
                <a:latin typeface="Arial" panose="020B0604020202020204" pitchFamily="34" charset="0"/>
                <a:cs typeface="Arial" panose="020B0604020202020204" pitchFamily="34" charset="0"/>
              </a:rPr>
              <a:t>Descending Limb</a:t>
            </a:r>
            <a:r>
              <a:rPr lang="en-US" sz="1800" dirty="0" smtClean="0">
                <a:latin typeface="Arial" panose="020B0604020202020204" pitchFamily="34" charset="0"/>
                <a:cs typeface="Arial" panose="020B0604020202020204" pitchFamily="34" charset="0"/>
              </a:rPr>
              <a:t>: </a:t>
            </a:r>
            <a:r>
              <a:rPr lang="en-US" sz="1800" u="sng" dirty="0" smtClean="0">
                <a:latin typeface="Arial" panose="020B0604020202020204" pitchFamily="34" charset="0"/>
                <a:cs typeface="Arial" panose="020B0604020202020204" pitchFamily="34" charset="0"/>
              </a:rPr>
              <a:t>permeable</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 </a:t>
            </a:r>
            <a:r>
              <a:rPr lang="en-US" sz="1800" dirty="0" smtClean="0">
                <a:latin typeface="Arial" panose="020B0604020202020204" pitchFamily="34" charset="0"/>
                <a:cs typeface="Arial" panose="020B0604020202020204" pitchFamily="34" charset="0"/>
              </a:rPr>
              <a:t>H</a:t>
            </a:r>
            <a:r>
              <a:rPr lang="en-US" sz="1800" baseline="-25000" dirty="0" smtClean="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O</a:t>
            </a:r>
            <a:r>
              <a:rPr lang="en-US" sz="1800" dirty="0" smtClean="0">
                <a:latin typeface="Arial" panose="020B0604020202020204" pitchFamily="34" charset="0"/>
                <a:cs typeface="Arial" panose="020B0604020202020204" pitchFamily="34" charset="0"/>
              </a:rPr>
              <a:t>/</a:t>
            </a:r>
            <a:r>
              <a:rPr lang="en-US" sz="1800" u="sng" dirty="0" smtClean="0">
                <a:latin typeface="Arial" panose="020B0604020202020204" pitchFamily="34" charset="0"/>
                <a:cs typeface="Arial" panose="020B0604020202020204" pitchFamily="34" charset="0"/>
              </a:rPr>
              <a:t>impermeable</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 salt</a:t>
            </a:r>
          </a:p>
          <a:p>
            <a:pPr>
              <a:buFont typeface="Wingdings" pitchFamily="2" charset="2"/>
              <a:buChar char="q"/>
              <a:defRPr/>
            </a:pPr>
            <a:endParaRPr lang="en-US" sz="1800" dirty="0" smtClean="0">
              <a:latin typeface="Arial" panose="020B0604020202020204" pitchFamily="34" charset="0"/>
              <a:cs typeface="Arial" panose="020B0604020202020204" pitchFamily="34" charset="0"/>
            </a:endParaRPr>
          </a:p>
          <a:p>
            <a:pPr>
              <a:buFont typeface="Wingdings" pitchFamily="2" charset="2"/>
              <a:buChar char="q"/>
              <a:defRPr/>
            </a:pPr>
            <a:r>
              <a:rPr lang="en-US" sz="1800" dirty="0" smtClean="0">
                <a:latin typeface="Arial" panose="020B0604020202020204" pitchFamily="34" charset="0"/>
                <a:cs typeface="Arial" panose="020B0604020202020204" pitchFamily="34" charset="0"/>
              </a:rPr>
              <a:t>Salt pumping in thick ascending part raises osmolarity around descending limb, causing more H</a:t>
            </a:r>
            <a:r>
              <a:rPr lang="en-US" sz="1800" baseline="-25000" dirty="0" smtClean="0">
                <a:latin typeface="Arial" panose="020B0604020202020204" pitchFamily="34" charset="0"/>
                <a:cs typeface="Arial" panose="020B0604020202020204" pitchFamily="34" charset="0"/>
              </a:rPr>
              <a:t>2</a:t>
            </a:r>
            <a:r>
              <a:rPr lang="en-US" sz="1800" dirty="0" smtClean="0">
                <a:latin typeface="Arial" panose="020B0604020202020204" pitchFamily="34" charset="0"/>
                <a:cs typeface="Arial" panose="020B0604020202020204" pitchFamily="34" charset="0"/>
              </a:rPr>
              <a:t>0 to diffuse out of filtrate</a:t>
            </a:r>
          </a:p>
          <a:p>
            <a:pPr>
              <a:buFont typeface="Wingdings" pitchFamily="2" charset="2"/>
              <a:buChar char="q"/>
              <a:defRPr/>
            </a:pPr>
            <a:endParaRPr lang="en-US" sz="1800" dirty="0">
              <a:latin typeface="Arial" panose="020B0604020202020204" pitchFamily="34" charset="0"/>
              <a:cs typeface="Arial" panose="020B0604020202020204" pitchFamily="34" charset="0"/>
            </a:endParaRPr>
          </a:p>
          <a:p>
            <a:pPr>
              <a:buFont typeface="Wingdings" pitchFamily="2" charset="2"/>
              <a:buChar char="q"/>
              <a:defRPr/>
            </a:pPr>
            <a:r>
              <a:rPr lang="en-US" sz="1800" dirty="0" smtClean="0">
                <a:latin typeface="Arial" panose="020B0604020202020204" pitchFamily="34" charset="0"/>
                <a:cs typeface="Arial" panose="020B0604020202020204" pitchFamily="34" charset="0"/>
              </a:rPr>
              <a:t>H</a:t>
            </a:r>
            <a:r>
              <a:rPr lang="en-US" sz="1800" baseline="-25000" dirty="0" smtClean="0">
                <a:latin typeface="Arial" panose="020B0604020202020204" pitchFamily="34" charset="0"/>
                <a:cs typeface="Arial" panose="020B0604020202020204" pitchFamily="34" charset="0"/>
              </a:rPr>
              <a:t>2</a:t>
            </a:r>
            <a:r>
              <a:rPr lang="en-US" sz="1800" dirty="0" smtClean="0">
                <a:latin typeface="Arial" panose="020B0604020202020204" pitchFamily="34" charset="0"/>
                <a:cs typeface="Arial" panose="020B0604020202020204" pitchFamily="34" charset="0"/>
              </a:rPr>
              <a:t>0 </a:t>
            </a:r>
            <a:r>
              <a:rPr lang="en-US" sz="1800" dirty="0">
                <a:latin typeface="Arial" panose="020B0604020202020204" pitchFamily="34" charset="0"/>
                <a:cs typeface="Arial" panose="020B0604020202020204" pitchFamily="34" charset="0"/>
              </a:rPr>
              <a:t>diffuses out of filtrate until it equilibrates with interstitial fluid</a:t>
            </a:r>
          </a:p>
          <a:p>
            <a:pPr marL="685800" lvl="1">
              <a:defRPr/>
            </a:pPr>
            <a:r>
              <a:rPr lang="en-US" sz="1600" dirty="0">
                <a:latin typeface="Arial" panose="020B0604020202020204" pitchFamily="34" charset="0"/>
                <a:cs typeface="Arial" panose="020B0604020202020204" pitchFamily="34" charset="0"/>
              </a:rPr>
              <a:t>This H20 is reabsorbed by capillaries </a:t>
            </a:r>
          </a:p>
          <a:p>
            <a:pPr lvl="1">
              <a:buFont typeface="Wingdings" pitchFamily="2" charset="2"/>
              <a:buChar char="q"/>
              <a:defRPr/>
            </a:pPr>
            <a:endParaRPr lang="en-US" sz="2000" dirty="0">
              <a:latin typeface="Arial" panose="020B0604020202020204" pitchFamily="34" charset="0"/>
              <a:cs typeface="Arial" panose="020B0604020202020204" pitchFamily="34" charset="0"/>
            </a:endParaRPr>
          </a:p>
          <a:p>
            <a:pPr>
              <a:buFont typeface="Wingdings" pitchFamily="2" charset="2"/>
              <a:buChar char="q"/>
              <a:defRPr/>
            </a:pPr>
            <a:r>
              <a:rPr lang="en-US" sz="1800" b="1" dirty="0">
                <a:solidFill>
                  <a:schemeClr val="tx2"/>
                </a:solidFill>
                <a:latin typeface="Arial" panose="020B0604020202020204" pitchFamily="34" charset="0"/>
                <a:cs typeface="Arial" panose="020B0604020202020204" pitchFamily="34" charset="0"/>
              </a:rPr>
              <a:t>Urea</a:t>
            </a:r>
            <a:r>
              <a:rPr lang="en-US" sz="1800" dirty="0">
                <a:solidFill>
                  <a:schemeClr val="tx2"/>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contributes to high osmolality in medulla</a:t>
            </a:r>
          </a:p>
          <a:p>
            <a:pPr marL="679450" lvl="1" indent="-279400">
              <a:defRPr/>
            </a:pPr>
            <a:r>
              <a:rPr lang="en-US" sz="1600" dirty="0" smtClean="0">
                <a:latin typeface="Arial" panose="020B0604020202020204" pitchFamily="34" charset="0"/>
                <a:cs typeface="Arial" panose="020B0604020202020204" pitchFamily="34" charset="0"/>
              </a:rPr>
              <a:t>Deep region of collecting duct is permeable to urea &amp; transports it</a:t>
            </a:r>
          </a:p>
          <a:p>
            <a:pPr lvl="1">
              <a:buFont typeface="Wingdings" pitchFamily="2" charset="2"/>
              <a:buChar char="q"/>
              <a:defRPr/>
            </a:pPr>
            <a:endParaRPr lang="en-US" sz="2000" dirty="0">
              <a:latin typeface="Arial" panose="020B0604020202020204" pitchFamily="34" charset="0"/>
              <a:cs typeface="Arial" panose="020B0604020202020204" pitchFamily="34" charset="0"/>
            </a:endParaRPr>
          </a:p>
        </p:txBody>
      </p:sp>
      <p:pic>
        <p:nvPicPr>
          <p:cNvPr id="33796" name="Picture 4" descr="17_16"/>
          <p:cNvPicPr>
            <a:picLocks noChangeAspect="1" noChangeArrowheads="1"/>
          </p:cNvPicPr>
          <p:nvPr/>
        </p:nvPicPr>
        <p:blipFill>
          <a:blip r:embed="rId2">
            <a:extLst>
              <a:ext uri="{28A0092B-C50C-407E-A947-70E740481C1C}">
                <a14:useLocalDpi xmlns:a14="http://schemas.microsoft.com/office/drawing/2010/main" val="0"/>
              </a:ext>
            </a:extLst>
          </a:blip>
          <a:srcRect l="10001" r="7500"/>
          <a:stretch>
            <a:fillRect/>
          </a:stretch>
        </p:blipFill>
        <p:spPr bwMode="auto">
          <a:xfrm>
            <a:off x="4038600" y="1143000"/>
            <a:ext cx="5105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D5AB35-29D0-430B-9410-DB32F8ACE42F}" type="slidenum">
              <a:rPr lang="en-US" smtClean="0"/>
              <a:pPr>
                <a:defRPr/>
              </a:pPr>
              <a:t>39</a:t>
            </a:fld>
            <a:endParaRPr lang="en-US"/>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9288"/>
            <a:ext cx="9188450" cy="555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83880" y="3383280"/>
              <a:ext cx="1333800" cy="373680"/>
            </p14:xfrm>
          </p:contentPart>
        </mc:Choice>
        <mc:Fallback xmlns="">
          <p:pic>
            <p:nvPicPr>
              <p:cNvPr id="3" name="Ink 2"/>
              <p:cNvPicPr/>
              <p:nvPr/>
            </p:nvPicPr>
            <p:blipFill>
              <a:blip r:embed="rId4"/>
              <a:stretch>
                <a:fillRect/>
              </a:stretch>
            </p:blipFill>
            <p:spPr>
              <a:xfrm>
                <a:off x="67680" y="3319920"/>
                <a:ext cx="1365840" cy="500760"/>
              </a:xfrm>
              <a:prstGeom prst="rect">
                <a:avLst/>
              </a:prstGeom>
            </p:spPr>
          </p:pic>
        </mc:Fallback>
      </mc:AlternateContent>
    </p:spTree>
    <p:extLst>
      <p:ext uri="{BB962C8B-B14F-4D97-AF65-F5344CB8AC3E}">
        <p14:creationId xmlns:p14="http://schemas.microsoft.com/office/powerpoint/2010/main" val="1747487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D5AB35-29D0-430B-9410-DB32F8ACE42F}" type="slidenum">
              <a:rPr lang="en-US" smtClean="0"/>
              <a:pPr>
                <a:defRPr/>
              </a:pPr>
              <a:t>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739548"/>
            <a:ext cx="4543855" cy="609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89460" y="147935"/>
            <a:ext cx="2982740" cy="461665"/>
          </a:xfrm>
          <a:prstGeom prst="rect">
            <a:avLst/>
          </a:prstGeom>
          <a:noFill/>
        </p:spPr>
        <p:txBody>
          <a:bodyPr wrap="none" rtlCol="0">
            <a:spAutoFit/>
          </a:bodyPr>
          <a:lstStyle/>
          <a:p>
            <a:r>
              <a:rPr lang="en-US" b="1" dirty="0" smtClean="0"/>
              <a:t>Body fluid regulation</a:t>
            </a:r>
            <a:endParaRPr lang="en-US" b="1"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651760" y="1036440"/>
              <a:ext cx="594720" cy="137520"/>
            </p14:xfrm>
          </p:contentPart>
        </mc:Choice>
        <mc:Fallback xmlns="">
          <p:pic>
            <p:nvPicPr>
              <p:cNvPr id="4" name="Ink 3"/>
              <p:cNvPicPr/>
              <p:nvPr/>
            </p:nvPicPr>
            <p:blipFill>
              <a:blip r:embed="rId4"/>
              <a:stretch>
                <a:fillRect/>
              </a:stretch>
            </p:blipFill>
            <p:spPr>
              <a:xfrm>
                <a:off x="2635920" y="972720"/>
                <a:ext cx="6264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610160" y="1531800"/>
              <a:ext cx="586800" cy="175320"/>
            </p14:xfrm>
          </p:contentPart>
        </mc:Choice>
        <mc:Fallback xmlns="">
          <p:pic>
            <p:nvPicPr>
              <p:cNvPr id="6" name="Ink 5"/>
              <p:cNvPicPr/>
              <p:nvPr/>
            </p:nvPicPr>
            <p:blipFill>
              <a:blip r:embed="rId6"/>
              <a:stretch>
                <a:fillRect/>
              </a:stretch>
            </p:blipFill>
            <p:spPr>
              <a:xfrm>
                <a:off x="4593960" y="1468080"/>
                <a:ext cx="618840" cy="302760"/>
              </a:xfrm>
              <a:prstGeom prst="rect">
                <a:avLst/>
              </a:prstGeom>
            </p:spPr>
          </p:pic>
        </mc:Fallback>
      </mc:AlternateContent>
      <p:sp>
        <p:nvSpPr>
          <p:cNvPr id="8" name="TextBox 7"/>
          <p:cNvSpPr txBox="1"/>
          <p:nvPr/>
        </p:nvSpPr>
        <p:spPr>
          <a:xfrm>
            <a:off x="152400" y="6642556"/>
            <a:ext cx="2366353" cy="215444"/>
          </a:xfrm>
          <a:prstGeom prst="rect">
            <a:avLst/>
          </a:prstGeom>
          <a:noFill/>
        </p:spPr>
        <p:txBody>
          <a:bodyPr wrap="none" rtlCol="0">
            <a:spAutoFit/>
          </a:bodyPr>
          <a:lstStyle/>
          <a:p>
            <a:r>
              <a:rPr lang="en-US" sz="800" b="1" dirty="0" smtClean="0"/>
              <a:t>Guyton and Hall, Medical physiology 11</a:t>
            </a:r>
            <a:r>
              <a:rPr lang="en-US" sz="800" b="1" baseline="30000" dirty="0" smtClean="0"/>
              <a:t>th</a:t>
            </a:r>
            <a:r>
              <a:rPr lang="en-US" sz="800" b="1" dirty="0" smtClean="0"/>
              <a:t> edition.</a:t>
            </a:r>
            <a:endParaRPr lang="en-US" sz="800" b="1" dirty="0"/>
          </a:p>
        </p:txBody>
      </p:sp>
    </p:spTree>
    <p:extLst>
      <p:ext uri="{BB962C8B-B14F-4D97-AF65-F5344CB8AC3E}">
        <p14:creationId xmlns:p14="http://schemas.microsoft.com/office/powerpoint/2010/main" val="2142376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D5AB35-29D0-430B-9410-DB32F8ACE42F}" type="slidenum">
              <a:rPr lang="en-US" smtClean="0"/>
              <a:pPr>
                <a:defRPr/>
              </a:pPr>
              <a:t>40</a:t>
            </a:fld>
            <a:endParaRPr lang="en-US"/>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38238"/>
            <a:ext cx="87852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90200" y="3383280"/>
              <a:ext cx="1333800" cy="373680"/>
            </p14:xfrm>
          </p:contentPart>
        </mc:Choice>
        <mc:Fallback xmlns="">
          <p:pic>
            <p:nvPicPr>
              <p:cNvPr id="4" name="Ink 3"/>
              <p:cNvPicPr/>
              <p:nvPr/>
            </p:nvPicPr>
            <p:blipFill>
              <a:blip r:embed="rId4"/>
              <a:stretch>
                <a:fillRect/>
              </a:stretch>
            </p:blipFill>
            <p:spPr>
              <a:xfrm>
                <a:off x="174000" y="3319920"/>
                <a:ext cx="1365840" cy="500760"/>
              </a:xfrm>
              <a:prstGeom prst="rect">
                <a:avLst/>
              </a:prstGeom>
            </p:spPr>
          </p:pic>
        </mc:Fallback>
      </mc:AlternateContent>
    </p:spTree>
    <p:extLst>
      <p:ext uri="{BB962C8B-B14F-4D97-AF65-F5344CB8AC3E}">
        <p14:creationId xmlns:p14="http://schemas.microsoft.com/office/powerpoint/2010/main" val="41977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76200"/>
            <a:ext cx="7772400" cy="1143000"/>
          </a:xfrm>
        </p:spPr>
        <p:txBody>
          <a:bodyPr/>
          <a:lstStyle/>
          <a:p>
            <a:pPr eaLnBrk="1" hangingPunct="1"/>
            <a:r>
              <a:rPr lang="en-US" altLang="en-US" sz="3600" b="1" dirty="0" smtClean="0">
                <a:latin typeface="Arial" panose="020B0604020202020204" pitchFamily="34" charset="0"/>
                <a:cs typeface="Arial" panose="020B0604020202020204" pitchFamily="34" charset="0"/>
              </a:rPr>
              <a:t>Urine Concentration &amp; Dilution</a:t>
            </a:r>
          </a:p>
        </p:txBody>
      </p:sp>
      <p:sp>
        <p:nvSpPr>
          <p:cNvPr id="34819" name="Rectangle 3"/>
          <p:cNvSpPr>
            <a:spLocks noGrp="1" noChangeArrowheads="1"/>
          </p:cNvSpPr>
          <p:nvPr>
            <p:ph type="body" idx="1"/>
          </p:nvPr>
        </p:nvSpPr>
        <p:spPr>
          <a:xfrm>
            <a:off x="685800" y="1143000"/>
            <a:ext cx="7772400" cy="4648200"/>
          </a:xfrm>
        </p:spPr>
        <p:txBody>
          <a:bodyPr/>
          <a:lstStyle/>
          <a:p>
            <a:pPr>
              <a:lnSpc>
                <a:spcPct val="90000"/>
              </a:lnSpc>
              <a:buFont typeface="Wingdings" pitchFamily="2" charset="2"/>
              <a:buChar char="q"/>
            </a:pPr>
            <a:r>
              <a:rPr lang="en-US" altLang="en-US" sz="2800" dirty="0" smtClean="0">
                <a:latin typeface="Arial" panose="020B0604020202020204" pitchFamily="34" charset="0"/>
                <a:cs typeface="Arial" panose="020B0604020202020204" pitchFamily="34" charset="0"/>
              </a:rPr>
              <a:t>Urine normally exits the nephron in a dilute state, however under hormonal controls, water reabsorption occurs and can create an extremely concentrated urine.</a:t>
            </a:r>
          </a:p>
          <a:p>
            <a:pPr lvl="1">
              <a:lnSpc>
                <a:spcPct val="90000"/>
              </a:lnSpc>
            </a:pPr>
            <a:endParaRPr lang="en-US" altLang="en-US" sz="2400" dirty="0" smtClean="0">
              <a:latin typeface="Arial" panose="020B0604020202020204" pitchFamily="34" charset="0"/>
              <a:cs typeface="Arial" panose="020B0604020202020204" pitchFamily="34" charset="0"/>
            </a:endParaRPr>
          </a:p>
          <a:p>
            <a:pPr lvl="1">
              <a:lnSpc>
                <a:spcPct val="90000"/>
              </a:lnSpc>
            </a:pPr>
            <a:r>
              <a:rPr lang="en-US" altLang="en-US" sz="2400" dirty="0" smtClean="0">
                <a:latin typeface="Arial" panose="020B0604020202020204" pitchFamily="34" charset="0"/>
                <a:cs typeface="Arial" panose="020B0604020202020204" pitchFamily="34" charset="0"/>
              </a:rPr>
              <a:t>Aldosterone &amp; ADH are the two main hormones that drive this water reabsorption</a:t>
            </a:r>
          </a:p>
          <a:p>
            <a:pPr lvl="2">
              <a:lnSpc>
                <a:spcPct val="90000"/>
              </a:lnSpc>
            </a:pPr>
            <a:endParaRPr lang="en-US" altLang="en-US" dirty="0" smtClean="0">
              <a:latin typeface="Arial" panose="020B0604020202020204" pitchFamily="34" charset="0"/>
              <a:cs typeface="Arial" panose="020B0604020202020204" pitchFamily="34" charset="0"/>
            </a:endParaRPr>
          </a:p>
          <a:p>
            <a:pPr lvl="2">
              <a:lnSpc>
                <a:spcPct val="90000"/>
              </a:lnSpc>
              <a:buFont typeface="Courier New" pitchFamily="49" charset="0"/>
              <a:buChar char="o"/>
            </a:pPr>
            <a:r>
              <a:rPr lang="en-US" altLang="en-US" b="1" dirty="0" smtClean="0">
                <a:solidFill>
                  <a:schemeClr val="tx2"/>
                </a:solidFill>
                <a:latin typeface="Arial" panose="020B0604020202020204" pitchFamily="34" charset="0"/>
                <a:cs typeface="Arial" panose="020B0604020202020204" pitchFamily="34" charset="0"/>
              </a:rPr>
              <a:t>Aldosterone</a:t>
            </a:r>
            <a:endParaRPr lang="en-US" altLang="en-US" dirty="0" smtClean="0">
              <a:latin typeface="Arial" panose="020B0604020202020204" pitchFamily="34" charset="0"/>
              <a:cs typeface="Arial" panose="020B0604020202020204" pitchFamily="34" charset="0"/>
            </a:endParaRPr>
          </a:p>
          <a:p>
            <a:pPr lvl="3">
              <a:lnSpc>
                <a:spcPct val="90000"/>
              </a:lnSpc>
            </a:pPr>
            <a:r>
              <a:rPr lang="en-US" altLang="en-US" dirty="0" smtClean="0">
                <a:latin typeface="Arial" panose="020B0604020202020204" pitchFamily="34" charset="0"/>
                <a:cs typeface="Arial" panose="020B0604020202020204" pitchFamily="34" charset="0"/>
              </a:rPr>
              <a:t>Increases Na+/K+ ATPase activity and therefore reabsorption of Na+… (water follows by osmosis)</a:t>
            </a:r>
          </a:p>
          <a:p>
            <a:pPr lvl="2">
              <a:lnSpc>
                <a:spcPct val="90000"/>
              </a:lnSpc>
            </a:pPr>
            <a:endParaRPr lang="en-US" altLang="en-US" dirty="0" smtClean="0">
              <a:latin typeface="Arial" panose="020B0604020202020204" pitchFamily="34" charset="0"/>
              <a:cs typeface="Arial" panose="020B0604020202020204" pitchFamily="34" charset="0"/>
            </a:endParaRPr>
          </a:p>
          <a:p>
            <a:pPr lvl="2">
              <a:lnSpc>
                <a:spcPct val="90000"/>
              </a:lnSpc>
              <a:buFont typeface="Courier New" pitchFamily="49" charset="0"/>
              <a:buChar char="o"/>
            </a:pPr>
            <a:r>
              <a:rPr lang="en-US" altLang="en-US" b="1" dirty="0" smtClean="0">
                <a:solidFill>
                  <a:schemeClr val="tx2"/>
                </a:solidFill>
                <a:latin typeface="Arial" panose="020B0604020202020204" pitchFamily="34" charset="0"/>
                <a:cs typeface="Arial" panose="020B0604020202020204" pitchFamily="34" charset="0"/>
              </a:rPr>
              <a:t>ADH</a:t>
            </a:r>
            <a:r>
              <a:rPr lang="en-US" altLang="en-US" dirty="0" smtClean="0">
                <a:solidFill>
                  <a:schemeClr val="tx2"/>
                </a:solidFill>
                <a:latin typeface="Arial" panose="020B0604020202020204" pitchFamily="34" charset="0"/>
                <a:cs typeface="Arial" panose="020B0604020202020204" pitchFamily="34" charset="0"/>
              </a:rPr>
              <a:t> (Vasopressin)</a:t>
            </a:r>
            <a:endParaRPr lang="en-US" altLang="en-US" dirty="0" smtClean="0">
              <a:latin typeface="Arial" panose="020B0604020202020204" pitchFamily="34" charset="0"/>
              <a:cs typeface="Arial" panose="020B0604020202020204" pitchFamily="34" charset="0"/>
            </a:endParaRPr>
          </a:p>
          <a:p>
            <a:pPr lvl="3">
              <a:lnSpc>
                <a:spcPct val="90000"/>
              </a:lnSpc>
            </a:pPr>
            <a:r>
              <a:rPr lang="en-US" altLang="en-US" dirty="0" smtClean="0">
                <a:latin typeface="Arial" panose="020B0604020202020204" pitchFamily="34" charset="0"/>
                <a:cs typeface="Arial" panose="020B0604020202020204" pitchFamily="34" charset="0"/>
              </a:rPr>
              <a:t>Opens up water channels in the collecting duct, allowing for the reabsorption of water</a:t>
            </a:r>
          </a:p>
        </p:txBody>
      </p:sp>
      <p:sp>
        <p:nvSpPr>
          <p:cNvPr id="2" name="Slide Number Placeholder 1"/>
          <p:cNvSpPr>
            <a:spLocks noGrp="1"/>
          </p:cNvSpPr>
          <p:nvPr>
            <p:ph type="sldNum" sz="quarter" idx="12"/>
          </p:nvPr>
        </p:nvSpPr>
        <p:spPr/>
        <p:txBody>
          <a:bodyPr/>
          <a:lstStyle/>
          <a:p>
            <a:pPr>
              <a:defRPr/>
            </a:pPr>
            <a:fld id="{6F6A8EDF-23F6-40C7-AB28-AFCF55397D4E}"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81000"/>
            <a:ext cx="7772400" cy="1143000"/>
          </a:xfrm>
        </p:spPr>
        <p:txBody>
          <a:bodyPr/>
          <a:lstStyle/>
          <a:p>
            <a:pPr eaLnBrk="1" hangingPunct="1"/>
            <a:r>
              <a:rPr lang="en-US" altLang="en-US" b="1" smtClean="0">
                <a:latin typeface="Helvetica" charset="0"/>
              </a:rPr>
              <a:t>Micturition</a:t>
            </a:r>
          </a:p>
        </p:txBody>
      </p:sp>
      <p:sp>
        <p:nvSpPr>
          <p:cNvPr id="36867" name="Rectangle 3"/>
          <p:cNvSpPr>
            <a:spLocks noGrp="1" noChangeArrowheads="1"/>
          </p:cNvSpPr>
          <p:nvPr>
            <p:ph type="body" idx="1"/>
          </p:nvPr>
        </p:nvSpPr>
        <p:spPr/>
        <p:txBody>
          <a:bodyPr/>
          <a:lstStyle/>
          <a:p>
            <a:pPr>
              <a:buFont typeface="Wingdings" pitchFamily="2" charset="2"/>
              <a:buChar char="q"/>
            </a:pPr>
            <a:r>
              <a:rPr lang="en-US" altLang="en-US" sz="2400" smtClean="0">
                <a:latin typeface="Helvetica" charset="0"/>
                <a:cs typeface="Helvetica" charset="0"/>
              </a:rPr>
              <a:t>Once excreted, urine travels via the paired ureters to the urinary bladder where it is held (about ½ L)</a:t>
            </a:r>
          </a:p>
          <a:p>
            <a:pPr>
              <a:buFont typeface="Wingdings" pitchFamily="2" charset="2"/>
              <a:buChar char="q"/>
            </a:pPr>
            <a:endParaRPr lang="en-US" altLang="en-US" sz="2400" smtClean="0">
              <a:latin typeface="Helvetica" charset="0"/>
              <a:cs typeface="Helvetica" charset="0"/>
            </a:endParaRPr>
          </a:p>
          <a:p>
            <a:pPr>
              <a:buFont typeface="Wingdings" pitchFamily="2" charset="2"/>
              <a:buChar char="q"/>
            </a:pPr>
            <a:r>
              <a:rPr lang="en-US" altLang="en-US" sz="2400" smtClean="0">
                <a:latin typeface="Helvetica" charset="0"/>
                <a:cs typeface="Helvetica" charset="0"/>
              </a:rPr>
              <a:t>Sphincters control movement out of the bladder</a:t>
            </a:r>
          </a:p>
          <a:p>
            <a:pPr lvl="1"/>
            <a:r>
              <a:rPr lang="en-US" altLang="en-US" sz="2400" smtClean="0">
                <a:latin typeface="Helvetica" charset="0"/>
                <a:cs typeface="Helvetica" charset="0"/>
              </a:rPr>
              <a:t>Internal sphincter – smooth muscle (involuntary)</a:t>
            </a:r>
          </a:p>
          <a:p>
            <a:pPr lvl="1"/>
            <a:r>
              <a:rPr lang="en-US" altLang="en-US" sz="2400" smtClean="0">
                <a:latin typeface="Helvetica" charset="0"/>
                <a:cs typeface="Helvetica" charset="0"/>
              </a:rPr>
              <a:t>External sphincter – skeletal muscle (voluntary)</a:t>
            </a:r>
          </a:p>
        </p:txBody>
      </p:sp>
      <p:sp>
        <p:nvSpPr>
          <p:cNvPr id="2" name="Slide Number Placeholder 1"/>
          <p:cNvSpPr>
            <a:spLocks noGrp="1"/>
          </p:cNvSpPr>
          <p:nvPr>
            <p:ph type="sldNum" sz="quarter" idx="12"/>
          </p:nvPr>
        </p:nvSpPr>
        <p:spPr/>
        <p:txBody>
          <a:bodyPr/>
          <a:lstStyle/>
          <a:p>
            <a:pPr>
              <a:defRPr/>
            </a:pPr>
            <a:fld id="{FEB8B659-B04E-4496-A4AD-6B2EF07E2AE4}"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1143000"/>
          </a:xfrm>
        </p:spPr>
        <p:txBody>
          <a:bodyPr/>
          <a:lstStyle/>
          <a:p>
            <a:pPr eaLnBrk="1" hangingPunct="1"/>
            <a:r>
              <a:rPr lang="en-US" altLang="en-US" sz="4800" smtClean="0">
                <a:latin typeface="Helvetica" charset="0"/>
              </a:rPr>
              <a:t>Micturition</a:t>
            </a:r>
          </a:p>
        </p:txBody>
      </p:sp>
      <p:sp>
        <p:nvSpPr>
          <p:cNvPr id="37891" name="Rectangle 3"/>
          <p:cNvSpPr>
            <a:spLocks noGrp="1" noChangeArrowheads="1"/>
          </p:cNvSpPr>
          <p:nvPr>
            <p:ph type="body" idx="1"/>
          </p:nvPr>
        </p:nvSpPr>
        <p:spPr/>
        <p:txBody>
          <a:bodyPr/>
          <a:lstStyle/>
          <a:p>
            <a:r>
              <a:rPr lang="en-US" altLang="en-US" smtClean="0"/>
              <a:t>Reflex Pathway</a:t>
            </a:r>
          </a:p>
        </p:txBody>
      </p:sp>
      <p:pic>
        <p:nvPicPr>
          <p:cNvPr id="37892" name="Picture 4" descr="figure_19_18b_0_labe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2581275"/>
            <a:ext cx="85344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42113BE-9225-44BD-BA64-4F0029F230BF}"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2857500"/>
            <a:ext cx="7772400" cy="1143000"/>
          </a:xfrm>
        </p:spPr>
        <p:txBody>
          <a:bodyPr/>
          <a:lstStyle/>
          <a:p>
            <a:pPr>
              <a:defRPr/>
            </a:pPr>
            <a:r>
              <a:rPr lang="en-US" sz="6600" b="1" dirty="0" smtClean="0">
                <a:effectLst>
                  <a:outerShdw blurRad="38100" dist="38100" dir="2700000" algn="tl">
                    <a:srgbClr val="000000">
                      <a:alpha val="43137"/>
                    </a:srgbClr>
                  </a:outerShdw>
                </a:effectLst>
              </a:rPr>
              <a:t>The End</a:t>
            </a:r>
          </a:p>
        </p:txBody>
      </p:sp>
      <p:sp>
        <p:nvSpPr>
          <p:cNvPr id="2" name="Slide Number Placeholder 1"/>
          <p:cNvSpPr>
            <a:spLocks noGrp="1"/>
          </p:cNvSpPr>
          <p:nvPr>
            <p:ph type="sldNum" sz="quarter" idx="12"/>
          </p:nvPr>
        </p:nvSpPr>
        <p:spPr/>
        <p:txBody>
          <a:bodyPr/>
          <a:lstStyle/>
          <a:p>
            <a:pPr>
              <a:defRPr/>
            </a:pPr>
            <a:fld id="{EF499020-1BE1-47EC-B638-063E4B97F6CB}"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7772400" cy="1143000"/>
          </a:xfrm>
        </p:spPr>
        <p:txBody>
          <a:bodyPr/>
          <a:lstStyle/>
          <a:p>
            <a:pPr eaLnBrk="1" hangingPunct="1"/>
            <a:r>
              <a:rPr lang="en-US" altLang="en-US" sz="4000" b="1" smtClean="0">
                <a:latin typeface="Helvetica" charset="0"/>
              </a:rPr>
              <a:t>Physiologic Anatomy</a:t>
            </a:r>
          </a:p>
        </p:txBody>
      </p:sp>
      <p:pic>
        <p:nvPicPr>
          <p:cNvPr id="5123" name="Picture 5" descr="figure_19_01a_unlabeled"/>
          <p:cNvPicPr>
            <a:picLocks noChangeAspect="1" noChangeArrowheads="1"/>
          </p:cNvPicPr>
          <p:nvPr/>
        </p:nvPicPr>
        <p:blipFill>
          <a:blip r:embed="rId2">
            <a:extLst>
              <a:ext uri="{28A0092B-C50C-407E-A947-70E740481C1C}">
                <a14:useLocalDpi xmlns:a14="http://schemas.microsoft.com/office/drawing/2010/main" val="0"/>
              </a:ext>
            </a:extLst>
          </a:blip>
          <a:srcRect l="11334" t="41121" r="36572" b="16196"/>
          <a:stretch>
            <a:fillRect/>
          </a:stretch>
        </p:blipFill>
        <p:spPr bwMode="auto">
          <a:xfrm>
            <a:off x="234950" y="2455863"/>
            <a:ext cx="36893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4114800" y="2184400"/>
            <a:ext cx="1422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solidFill>
                  <a:schemeClr val="tx2"/>
                </a:solidFill>
                <a:latin typeface="Times" charset="0"/>
              </a:rPr>
              <a:t>Kidneys</a:t>
            </a:r>
          </a:p>
        </p:txBody>
      </p:sp>
      <p:sp>
        <p:nvSpPr>
          <p:cNvPr id="5125" name="Rectangle 8"/>
          <p:cNvSpPr>
            <a:spLocks noChangeArrowheads="1"/>
          </p:cNvSpPr>
          <p:nvPr/>
        </p:nvSpPr>
        <p:spPr bwMode="auto">
          <a:xfrm>
            <a:off x="1952625" y="2532063"/>
            <a:ext cx="779463"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chemeClr val="tx2"/>
              </a:solidFill>
              <a:latin typeface="Times" charset="0"/>
            </a:endParaRPr>
          </a:p>
        </p:txBody>
      </p:sp>
      <p:cxnSp>
        <p:nvCxnSpPr>
          <p:cNvPr id="5129" name="AutoShape 9"/>
          <p:cNvCxnSpPr>
            <a:cxnSpLocks noChangeShapeType="1"/>
            <a:stCxn id="5124" idx="1"/>
          </p:cNvCxnSpPr>
          <p:nvPr/>
        </p:nvCxnSpPr>
        <p:spPr bwMode="auto">
          <a:xfrm flipH="1">
            <a:off x="2732088" y="2414588"/>
            <a:ext cx="1382712" cy="625475"/>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5127" name="Rectangle 10"/>
          <p:cNvSpPr>
            <a:spLocks noChangeArrowheads="1"/>
          </p:cNvSpPr>
          <p:nvPr/>
        </p:nvSpPr>
        <p:spPr bwMode="auto">
          <a:xfrm>
            <a:off x="755650" y="2684463"/>
            <a:ext cx="779463"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chemeClr val="tx2"/>
              </a:solidFill>
              <a:latin typeface="Times" charset="0"/>
            </a:endParaRPr>
          </a:p>
        </p:txBody>
      </p:sp>
      <p:cxnSp>
        <p:nvCxnSpPr>
          <p:cNvPr id="5131" name="AutoShape 11"/>
          <p:cNvCxnSpPr>
            <a:cxnSpLocks noChangeShapeType="1"/>
            <a:stCxn id="5124" idx="1"/>
            <a:endCxn id="5127" idx="3"/>
          </p:cNvCxnSpPr>
          <p:nvPr/>
        </p:nvCxnSpPr>
        <p:spPr bwMode="auto">
          <a:xfrm flipH="1">
            <a:off x="1535113" y="2414588"/>
            <a:ext cx="2579687" cy="777875"/>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3" name="Text Box 12"/>
          <p:cNvSpPr txBox="1">
            <a:spLocks noChangeArrowheads="1"/>
          </p:cNvSpPr>
          <p:nvPr/>
        </p:nvSpPr>
        <p:spPr bwMode="auto">
          <a:xfrm>
            <a:off x="4283075" y="2776538"/>
            <a:ext cx="19065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solidFill>
                  <a:schemeClr val="tx2"/>
                </a:solidFill>
                <a:latin typeface="Times" charset="0"/>
              </a:rPr>
              <a:t>Ureters</a:t>
            </a:r>
          </a:p>
        </p:txBody>
      </p:sp>
      <p:sp>
        <p:nvSpPr>
          <p:cNvPr id="5130" name="Rectangle 13"/>
          <p:cNvSpPr>
            <a:spLocks noChangeArrowheads="1"/>
          </p:cNvSpPr>
          <p:nvPr/>
        </p:nvSpPr>
        <p:spPr bwMode="auto">
          <a:xfrm>
            <a:off x="1019175" y="3616325"/>
            <a:ext cx="735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chemeClr val="tx2"/>
              </a:solidFill>
              <a:latin typeface="Times" charset="0"/>
            </a:endParaRPr>
          </a:p>
        </p:txBody>
      </p:sp>
      <p:cxnSp>
        <p:nvCxnSpPr>
          <p:cNvPr id="5134" name="AutoShape 14"/>
          <p:cNvCxnSpPr>
            <a:cxnSpLocks noChangeShapeType="1"/>
            <a:endCxn id="5130" idx="3"/>
          </p:cNvCxnSpPr>
          <p:nvPr/>
        </p:nvCxnSpPr>
        <p:spPr bwMode="auto">
          <a:xfrm flipH="1">
            <a:off x="1754188" y="3006725"/>
            <a:ext cx="2528887" cy="933450"/>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5132" name="Rectangle 15"/>
          <p:cNvSpPr>
            <a:spLocks noChangeArrowheads="1"/>
          </p:cNvSpPr>
          <p:nvPr/>
        </p:nvSpPr>
        <p:spPr bwMode="auto">
          <a:xfrm>
            <a:off x="1662113" y="3457575"/>
            <a:ext cx="7350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chemeClr val="tx2"/>
              </a:solidFill>
              <a:latin typeface="Times" charset="0"/>
            </a:endParaRPr>
          </a:p>
        </p:txBody>
      </p:sp>
      <p:cxnSp>
        <p:nvCxnSpPr>
          <p:cNvPr id="5136" name="AutoShape 16"/>
          <p:cNvCxnSpPr>
            <a:cxnSpLocks noChangeShapeType="1"/>
          </p:cNvCxnSpPr>
          <p:nvPr/>
        </p:nvCxnSpPr>
        <p:spPr bwMode="auto">
          <a:xfrm flipH="1">
            <a:off x="2397125" y="3006725"/>
            <a:ext cx="1885950" cy="774700"/>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4" name="Rectangle 17"/>
          <p:cNvSpPr>
            <a:spLocks noChangeArrowheads="1"/>
          </p:cNvSpPr>
          <p:nvPr/>
        </p:nvSpPr>
        <p:spPr bwMode="auto">
          <a:xfrm>
            <a:off x="1814513" y="3754438"/>
            <a:ext cx="7350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chemeClr val="tx2"/>
              </a:solidFill>
              <a:latin typeface="Times" charset="0"/>
            </a:endParaRPr>
          </a:p>
        </p:txBody>
      </p:sp>
      <p:sp>
        <p:nvSpPr>
          <p:cNvPr id="5135" name="Rectangle 18"/>
          <p:cNvSpPr>
            <a:spLocks noChangeArrowheads="1"/>
          </p:cNvSpPr>
          <p:nvPr/>
        </p:nvSpPr>
        <p:spPr bwMode="auto">
          <a:xfrm>
            <a:off x="1323975" y="4670425"/>
            <a:ext cx="735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chemeClr val="tx2"/>
              </a:solidFill>
              <a:latin typeface="Times" charset="0"/>
            </a:endParaRPr>
          </a:p>
        </p:txBody>
      </p:sp>
      <p:sp>
        <p:nvSpPr>
          <p:cNvPr id="5" name="Rectangle 19"/>
          <p:cNvSpPr>
            <a:spLocks noChangeArrowheads="1"/>
          </p:cNvSpPr>
          <p:nvPr/>
        </p:nvSpPr>
        <p:spPr bwMode="auto">
          <a:xfrm>
            <a:off x="1323975" y="5303838"/>
            <a:ext cx="735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chemeClr val="tx2"/>
              </a:solidFill>
              <a:latin typeface="Times" charset="0"/>
            </a:endParaRPr>
          </a:p>
        </p:txBody>
      </p:sp>
      <p:sp>
        <p:nvSpPr>
          <p:cNvPr id="5137" name="Text Box 20"/>
          <p:cNvSpPr txBox="1">
            <a:spLocks noChangeArrowheads="1"/>
          </p:cNvSpPr>
          <p:nvPr/>
        </p:nvSpPr>
        <p:spPr bwMode="auto">
          <a:xfrm>
            <a:off x="4267200" y="3957638"/>
            <a:ext cx="24876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solidFill>
                  <a:schemeClr val="tx2"/>
                </a:solidFill>
                <a:latin typeface="Times" charset="0"/>
              </a:rPr>
              <a:t>Urinary Bladder</a:t>
            </a:r>
          </a:p>
        </p:txBody>
      </p:sp>
      <p:cxnSp>
        <p:nvCxnSpPr>
          <p:cNvPr id="5141" name="AutoShape 21"/>
          <p:cNvCxnSpPr>
            <a:cxnSpLocks noChangeShapeType="1"/>
            <a:stCxn id="5137" idx="1"/>
            <a:endCxn id="5135" idx="3"/>
          </p:cNvCxnSpPr>
          <p:nvPr/>
        </p:nvCxnSpPr>
        <p:spPr bwMode="auto">
          <a:xfrm flipH="1">
            <a:off x="2058988" y="4189413"/>
            <a:ext cx="2208212" cy="804862"/>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5139" name="Text Box 22"/>
          <p:cNvSpPr txBox="1">
            <a:spLocks noChangeArrowheads="1"/>
          </p:cNvSpPr>
          <p:nvPr/>
        </p:nvSpPr>
        <p:spPr bwMode="auto">
          <a:xfrm>
            <a:off x="4267200" y="4622800"/>
            <a:ext cx="1862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b="1">
                <a:solidFill>
                  <a:schemeClr val="tx2"/>
                </a:solidFill>
                <a:latin typeface="Times" charset="0"/>
              </a:rPr>
              <a:t>Urethra</a:t>
            </a:r>
          </a:p>
        </p:txBody>
      </p:sp>
      <p:cxnSp>
        <p:nvCxnSpPr>
          <p:cNvPr id="5143" name="AutoShape 23"/>
          <p:cNvCxnSpPr>
            <a:cxnSpLocks noChangeShapeType="1"/>
            <a:stCxn id="5139" idx="1"/>
          </p:cNvCxnSpPr>
          <p:nvPr/>
        </p:nvCxnSpPr>
        <p:spPr bwMode="auto">
          <a:xfrm flipH="1">
            <a:off x="2058988" y="4852988"/>
            <a:ext cx="2208212" cy="774700"/>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6" name="Text Box 24"/>
          <p:cNvSpPr txBox="1">
            <a:spLocks noChangeArrowheads="1"/>
          </p:cNvSpPr>
          <p:nvPr/>
        </p:nvSpPr>
        <p:spPr bwMode="auto">
          <a:xfrm>
            <a:off x="5181600" y="2266950"/>
            <a:ext cx="44592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a:solidFill>
                  <a:schemeClr val="tx2"/>
                </a:solidFill>
                <a:latin typeface="Times" charset="0"/>
              </a:rPr>
              <a:t>– </a:t>
            </a:r>
            <a:r>
              <a:rPr lang="en-US" altLang="en-US" sz="2000">
                <a:latin typeface="Times" charset="0"/>
              </a:rPr>
              <a:t>The functional units of the system</a:t>
            </a:r>
          </a:p>
        </p:txBody>
      </p:sp>
      <p:sp>
        <p:nvSpPr>
          <p:cNvPr id="5145" name="AutoShape 25"/>
          <p:cNvSpPr>
            <a:spLocks/>
          </p:cNvSpPr>
          <p:nvPr/>
        </p:nvSpPr>
        <p:spPr bwMode="auto">
          <a:xfrm>
            <a:off x="6086475" y="2819400"/>
            <a:ext cx="847725" cy="2352675"/>
          </a:xfrm>
          <a:prstGeom prst="rightBrace">
            <a:avLst>
              <a:gd name="adj1" fmla="val 20827"/>
              <a:gd name="adj2" fmla="val 59477"/>
            </a:avLst>
          </a:prstGeom>
          <a:ln>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US">
              <a:solidFill>
                <a:schemeClr val="tx2"/>
              </a:solidFill>
            </a:endParaRPr>
          </a:p>
        </p:txBody>
      </p:sp>
      <p:sp>
        <p:nvSpPr>
          <p:cNvPr id="7" name="Text Box 26"/>
          <p:cNvSpPr txBox="1">
            <a:spLocks noChangeArrowheads="1"/>
          </p:cNvSpPr>
          <p:nvPr/>
        </p:nvSpPr>
        <p:spPr bwMode="auto">
          <a:xfrm>
            <a:off x="6705600" y="3810000"/>
            <a:ext cx="28622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a:latin typeface="Times" charset="0"/>
              </a:rPr>
              <a:t>Conducting &amp; Storage components</a:t>
            </a:r>
          </a:p>
        </p:txBody>
      </p:sp>
      <p:sp>
        <p:nvSpPr>
          <p:cNvPr id="2" name="Slide Number Placeholder 1"/>
          <p:cNvSpPr>
            <a:spLocks noGrp="1"/>
          </p:cNvSpPr>
          <p:nvPr>
            <p:ph type="sldNum" sz="quarter" idx="12"/>
          </p:nvPr>
        </p:nvSpPr>
        <p:spPr/>
        <p:txBody>
          <a:bodyPr/>
          <a:lstStyle/>
          <a:p>
            <a:pPr>
              <a:defRPr/>
            </a:pPr>
            <a:fld id="{126EF185-1516-4333-8F17-0209A10ADBE1}"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0" y="2209800"/>
            <a:ext cx="4572000" cy="4114800"/>
          </a:xfrm>
        </p:spPr>
        <p:txBody>
          <a:bodyPr/>
          <a:lstStyle/>
          <a:p>
            <a:pPr eaLnBrk="1" hangingPunct="1">
              <a:buFont typeface="Wingdings" pitchFamily="2" charset="2"/>
              <a:buChar char="q"/>
            </a:pPr>
            <a:r>
              <a:rPr lang="en-US" altLang="en-US" sz="1800" smtClean="0">
                <a:latin typeface="Helvetica" charset="0"/>
                <a:cs typeface="Helvetica" charset="0"/>
              </a:rPr>
              <a:t>Each kidney is supplied by a renal </a:t>
            </a:r>
            <a:r>
              <a:rPr lang="en-US" altLang="en-US" sz="1800" b="1" smtClean="0">
                <a:solidFill>
                  <a:schemeClr val="tx2"/>
                </a:solidFill>
                <a:latin typeface="Helvetica" charset="0"/>
                <a:cs typeface="Helvetica" charset="0"/>
              </a:rPr>
              <a:t>artery</a:t>
            </a:r>
            <a:r>
              <a:rPr lang="en-US" altLang="en-US" sz="1800" smtClean="0">
                <a:solidFill>
                  <a:schemeClr val="tx2"/>
                </a:solidFill>
                <a:latin typeface="Helvetica" charset="0"/>
                <a:cs typeface="Helvetica" charset="0"/>
              </a:rPr>
              <a:t> </a:t>
            </a:r>
            <a:r>
              <a:rPr lang="en-US" altLang="en-US" sz="1800" smtClean="0">
                <a:latin typeface="Helvetica" charset="0"/>
                <a:cs typeface="Helvetica" charset="0"/>
              </a:rPr>
              <a:t>and renal </a:t>
            </a:r>
            <a:r>
              <a:rPr lang="en-US" altLang="en-US" sz="1800" b="1" smtClean="0">
                <a:solidFill>
                  <a:schemeClr val="tx2"/>
                </a:solidFill>
                <a:latin typeface="Helvetica" charset="0"/>
                <a:cs typeface="Helvetica" charset="0"/>
              </a:rPr>
              <a:t>vein</a:t>
            </a:r>
            <a:r>
              <a:rPr lang="en-US" altLang="en-US" sz="1800" smtClean="0">
                <a:latin typeface="Helvetica" charset="0"/>
                <a:cs typeface="Helvetica" charset="0"/>
              </a:rPr>
              <a:t>.  The kidney acts on the blood plasma flowing through it.</a:t>
            </a:r>
          </a:p>
          <a:p>
            <a:pPr eaLnBrk="1" hangingPunct="1">
              <a:buFont typeface="Wingdings" pitchFamily="2" charset="2"/>
              <a:buChar char="q"/>
            </a:pPr>
            <a:endParaRPr lang="en-US" altLang="en-US" sz="1800" smtClean="0">
              <a:latin typeface="Helvetica" charset="0"/>
              <a:cs typeface="Helvetica" charset="0"/>
            </a:endParaRPr>
          </a:p>
          <a:p>
            <a:pPr eaLnBrk="1" hangingPunct="1">
              <a:buFont typeface="Wingdings" pitchFamily="2" charset="2"/>
              <a:buChar char="q"/>
            </a:pPr>
            <a:r>
              <a:rPr lang="en-US" altLang="en-US" sz="1800" smtClean="0">
                <a:latin typeface="Helvetica" charset="0"/>
                <a:cs typeface="Helvetica" charset="0"/>
              </a:rPr>
              <a:t>As urine is formed, it drains into the </a:t>
            </a:r>
            <a:r>
              <a:rPr lang="en-US" altLang="en-US" sz="1800" b="1" smtClean="0">
                <a:solidFill>
                  <a:schemeClr val="tx2"/>
                </a:solidFill>
                <a:latin typeface="Helvetica" charset="0"/>
                <a:cs typeface="Helvetica" charset="0"/>
              </a:rPr>
              <a:t>renal</a:t>
            </a:r>
            <a:r>
              <a:rPr lang="en-US" altLang="en-US" sz="1800" smtClean="0">
                <a:solidFill>
                  <a:schemeClr val="tx2"/>
                </a:solidFill>
                <a:latin typeface="Helvetica" charset="0"/>
                <a:cs typeface="Helvetica" charset="0"/>
              </a:rPr>
              <a:t> </a:t>
            </a:r>
            <a:r>
              <a:rPr lang="en-US" altLang="en-US" sz="1800" b="1" smtClean="0">
                <a:solidFill>
                  <a:schemeClr val="tx2"/>
                </a:solidFill>
                <a:latin typeface="Helvetica" charset="0"/>
                <a:cs typeface="Helvetica" charset="0"/>
              </a:rPr>
              <a:t>pelvis</a:t>
            </a:r>
            <a:r>
              <a:rPr lang="en-US" altLang="en-US" sz="1800" smtClean="0">
                <a:solidFill>
                  <a:schemeClr val="tx2"/>
                </a:solidFill>
                <a:latin typeface="Helvetica" charset="0"/>
                <a:cs typeface="Helvetica" charset="0"/>
              </a:rPr>
              <a:t> </a:t>
            </a:r>
            <a:r>
              <a:rPr lang="en-US" altLang="en-US" sz="1800" smtClean="0">
                <a:latin typeface="Helvetica" charset="0"/>
                <a:cs typeface="Helvetica" charset="0"/>
              </a:rPr>
              <a:t>and is channeled into the </a:t>
            </a:r>
            <a:r>
              <a:rPr lang="en-US" altLang="en-US" sz="1800" b="1" smtClean="0">
                <a:solidFill>
                  <a:schemeClr val="tx2"/>
                </a:solidFill>
                <a:latin typeface="Helvetica" charset="0"/>
                <a:cs typeface="Helvetica" charset="0"/>
              </a:rPr>
              <a:t>ureter</a:t>
            </a:r>
            <a:r>
              <a:rPr lang="en-US" altLang="en-US" sz="1800" smtClean="0">
                <a:latin typeface="Helvetica" charset="0"/>
                <a:cs typeface="Helvetica" charset="0"/>
              </a:rPr>
              <a:t>.  </a:t>
            </a:r>
          </a:p>
          <a:p>
            <a:pPr eaLnBrk="1" hangingPunct="1">
              <a:buFont typeface="Wingdings" pitchFamily="2" charset="2"/>
              <a:buChar char="q"/>
            </a:pPr>
            <a:endParaRPr lang="en-US" altLang="en-US" sz="1800" smtClean="0">
              <a:latin typeface="Helvetica" charset="0"/>
              <a:cs typeface="Helvetica" charset="0"/>
            </a:endParaRPr>
          </a:p>
          <a:p>
            <a:pPr eaLnBrk="1" hangingPunct="1">
              <a:buFont typeface="Wingdings" pitchFamily="2" charset="2"/>
              <a:buChar char="q"/>
            </a:pPr>
            <a:r>
              <a:rPr lang="en-US" altLang="en-US" sz="1800" smtClean="0">
                <a:latin typeface="Helvetica" charset="0"/>
                <a:cs typeface="Helvetica" charset="0"/>
              </a:rPr>
              <a:t>The urine is stored in the </a:t>
            </a:r>
            <a:r>
              <a:rPr lang="en-US" altLang="en-US" sz="1800" b="1" smtClean="0">
                <a:solidFill>
                  <a:schemeClr val="tx2"/>
                </a:solidFill>
                <a:latin typeface="Helvetica" charset="0"/>
                <a:cs typeface="Helvetica" charset="0"/>
              </a:rPr>
              <a:t>urinary</a:t>
            </a:r>
            <a:r>
              <a:rPr lang="en-US" altLang="en-US" sz="1800" smtClean="0">
                <a:solidFill>
                  <a:schemeClr val="tx2"/>
                </a:solidFill>
                <a:latin typeface="Helvetica" charset="0"/>
                <a:cs typeface="Helvetica" charset="0"/>
              </a:rPr>
              <a:t> </a:t>
            </a:r>
            <a:r>
              <a:rPr lang="en-US" altLang="en-US" sz="1800" b="1" smtClean="0">
                <a:solidFill>
                  <a:schemeClr val="tx2"/>
                </a:solidFill>
                <a:latin typeface="Helvetica" charset="0"/>
                <a:cs typeface="Helvetica" charset="0"/>
              </a:rPr>
              <a:t>bladder</a:t>
            </a:r>
            <a:r>
              <a:rPr lang="en-US" altLang="en-US" sz="1800" smtClean="0">
                <a:latin typeface="Helvetica" charset="0"/>
                <a:cs typeface="Helvetica" charset="0"/>
              </a:rPr>
              <a:t>.  It is emptied periodically through the </a:t>
            </a:r>
            <a:r>
              <a:rPr lang="en-US" altLang="en-US" sz="1800" b="1" smtClean="0">
                <a:solidFill>
                  <a:schemeClr val="tx2"/>
                </a:solidFill>
                <a:latin typeface="Helvetica" charset="0"/>
                <a:cs typeface="Helvetica" charset="0"/>
              </a:rPr>
              <a:t>urethra</a:t>
            </a:r>
            <a:r>
              <a:rPr lang="en-US" altLang="en-US" sz="1800" smtClean="0">
                <a:latin typeface="Helvetica" charset="0"/>
                <a:cs typeface="Helvetica" charset="0"/>
              </a:rPr>
              <a:t>.  </a:t>
            </a:r>
          </a:p>
          <a:p>
            <a:pPr eaLnBrk="1" hangingPunct="1">
              <a:buFont typeface="Wingdings" pitchFamily="2" charset="2"/>
              <a:buChar char="q"/>
            </a:pPr>
            <a:endParaRPr lang="en-US" altLang="en-US" sz="1800" smtClean="0">
              <a:latin typeface="Helvetica" charset="0"/>
              <a:cs typeface="Helvetica" charset="0"/>
            </a:endParaRPr>
          </a:p>
          <a:p>
            <a:pPr eaLnBrk="1" hangingPunct="1">
              <a:buFont typeface="Wingdings" pitchFamily="2" charset="2"/>
              <a:buChar char="q"/>
            </a:pPr>
            <a:r>
              <a:rPr lang="en-US" altLang="en-US" sz="1800" smtClean="0">
                <a:latin typeface="Helvetica" charset="0"/>
                <a:cs typeface="Helvetica" charset="0"/>
              </a:rPr>
              <a:t>The urethra serves the urinary and reproductive tracts in the male.  </a:t>
            </a:r>
          </a:p>
        </p:txBody>
      </p:sp>
      <p:pic>
        <p:nvPicPr>
          <p:cNvPr id="5123" name="Picture 4"/>
          <p:cNvPicPr>
            <a:picLocks noChangeAspect="1" noChangeArrowheads="1"/>
          </p:cNvPicPr>
          <p:nvPr/>
        </p:nvPicPr>
        <p:blipFill>
          <a:blip r:embed="rId3"/>
          <a:srcRect/>
          <a:stretch>
            <a:fillRect/>
          </a:stretch>
        </p:blipFill>
        <p:spPr bwMode="auto">
          <a:xfrm>
            <a:off x="4495800" y="2525713"/>
            <a:ext cx="4572000" cy="3875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6858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4000" b="1" kern="0" smtClean="0">
                <a:latin typeface="Helvetica" charset="0"/>
              </a:rPr>
              <a:t>Physiologic Anatomy</a:t>
            </a:r>
          </a:p>
        </p:txBody>
      </p:sp>
      <p:sp>
        <p:nvSpPr>
          <p:cNvPr id="2" name="Slide Number Placeholder 1"/>
          <p:cNvSpPr>
            <a:spLocks noGrp="1"/>
          </p:cNvSpPr>
          <p:nvPr>
            <p:ph type="sldNum" sz="quarter" idx="12"/>
          </p:nvPr>
        </p:nvSpPr>
        <p:spPr/>
        <p:txBody>
          <a:bodyPr/>
          <a:lstStyle/>
          <a:p>
            <a:pPr>
              <a:defRPr/>
            </a:pPr>
            <a:fld id="{2A12A24E-946C-49CC-9EEE-7E0B0E91E318}" type="slidenum">
              <a:rPr lang="en-US" smtClean="0"/>
              <a:pPr>
                <a:defRPr/>
              </a:pPr>
              <a:t>6</a:t>
            </a:fld>
            <a:endParaRPr lang="en-US"/>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D5AB35-29D0-430B-9410-DB32F8ACE42F}" type="slidenum">
              <a:rPr lang="en-US" smtClean="0"/>
              <a:pPr>
                <a:defRPr/>
              </a:pPr>
              <a:t>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95" y="24740"/>
            <a:ext cx="7117402" cy="663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6642556"/>
            <a:ext cx="2366353" cy="215444"/>
          </a:xfrm>
          <a:prstGeom prst="rect">
            <a:avLst/>
          </a:prstGeom>
          <a:noFill/>
        </p:spPr>
        <p:txBody>
          <a:bodyPr wrap="none" rtlCol="0">
            <a:spAutoFit/>
          </a:bodyPr>
          <a:lstStyle/>
          <a:p>
            <a:r>
              <a:rPr lang="en-US" sz="800" b="1" dirty="0" smtClean="0"/>
              <a:t>Guyton and Hall, Medical physiology 11</a:t>
            </a:r>
            <a:r>
              <a:rPr lang="en-US" sz="800" b="1" baseline="30000" dirty="0" smtClean="0"/>
              <a:t>th</a:t>
            </a:r>
            <a:r>
              <a:rPr lang="en-US" sz="800" b="1" dirty="0" smtClean="0"/>
              <a:t> edition.</a:t>
            </a:r>
            <a:endParaRPr lang="en-US" sz="800" b="1" dirty="0"/>
          </a:p>
        </p:txBody>
      </p:sp>
    </p:spTree>
    <p:extLst>
      <p:ext uri="{BB962C8B-B14F-4D97-AF65-F5344CB8AC3E}">
        <p14:creationId xmlns:p14="http://schemas.microsoft.com/office/powerpoint/2010/main" val="4234845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1143000"/>
          </a:xfrm>
        </p:spPr>
        <p:txBody>
          <a:bodyPr/>
          <a:lstStyle/>
          <a:p>
            <a:pPr eaLnBrk="1" hangingPunct="1"/>
            <a:r>
              <a:rPr lang="en-US" altLang="en-US" sz="3200" b="1" smtClean="0">
                <a:latin typeface="Helvetica" charset="0"/>
              </a:rPr>
              <a:t>The nephron; the functional unit of the kidney </a:t>
            </a:r>
          </a:p>
        </p:txBody>
      </p:sp>
      <p:sp>
        <p:nvSpPr>
          <p:cNvPr id="5123" name="Rectangle 3"/>
          <p:cNvSpPr>
            <a:spLocks noGrp="1" noChangeArrowheads="1"/>
          </p:cNvSpPr>
          <p:nvPr>
            <p:ph idx="1"/>
          </p:nvPr>
        </p:nvSpPr>
        <p:spPr>
          <a:xfrm>
            <a:off x="0" y="1143000"/>
            <a:ext cx="4495800" cy="5181600"/>
          </a:xfrm>
        </p:spPr>
        <p:txBody>
          <a:bodyPr>
            <a:normAutofit fontScale="85000" lnSpcReduction="20000"/>
          </a:bodyPr>
          <a:lstStyle/>
          <a:p>
            <a:pPr eaLnBrk="1" hangingPunct="1">
              <a:buFont typeface="Wingdings" pitchFamily="2" charset="2"/>
              <a:buChar char="q"/>
              <a:defRPr/>
            </a:pPr>
            <a:r>
              <a:rPr lang="en-US" sz="2200" b="1" dirty="0" smtClean="0">
                <a:latin typeface="Helvetica" charset="0"/>
              </a:rPr>
              <a:t>Nephron</a:t>
            </a:r>
            <a:r>
              <a:rPr lang="en-US" sz="2200" dirty="0" smtClean="0">
                <a:latin typeface="Helvetica" charset="0"/>
              </a:rPr>
              <a:t> is the smallest unit that can perform all the functions of the kidney.  Each kidney has about one million nephrons.  </a:t>
            </a:r>
          </a:p>
          <a:p>
            <a:pPr eaLnBrk="1" hangingPunct="1">
              <a:buFont typeface="Wingdings" pitchFamily="2" charset="2"/>
              <a:buChar char="q"/>
              <a:defRPr/>
            </a:pPr>
            <a:endParaRPr lang="en-US" sz="2200" dirty="0" smtClean="0">
              <a:latin typeface="Helvetica" charset="0"/>
            </a:endParaRPr>
          </a:p>
          <a:p>
            <a:pPr eaLnBrk="1" hangingPunct="1">
              <a:buFont typeface="Wingdings" pitchFamily="2" charset="2"/>
              <a:buChar char="q"/>
              <a:defRPr/>
            </a:pPr>
            <a:r>
              <a:rPr lang="en-US" sz="2200" dirty="0" smtClean="0">
                <a:latin typeface="Helvetica" charset="0"/>
              </a:rPr>
              <a:t>Kidney layers:</a:t>
            </a:r>
          </a:p>
          <a:p>
            <a:pPr marL="731520" eaLnBrk="1" hangingPunct="1">
              <a:defRPr/>
            </a:pPr>
            <a:r>
              <a:rPr lang="en-US" sz="2100" b="1" dirty="0" smtClean="0">
                <a:latin typeface="Helvetica" charset="0"/>
              </a:rPr>
              <a:t>Cortex</a:t>
            </a:r>
            <a:r>
              <a:rPr lang="en-US" sz="2100" dirty="0" smtClean="0">
                <a:latin typeface="Helvetica" charset="0"/>
              </a:rPr>
              <a:t>: the outer layer, looks glomerular.</a:t>
            </a:r>
          </a:p>
          <a:p>
            <a:pPr marL="731520" eaLnBrk="1" hangingPunct="1">
              <a:defRPr/>
            </a:pPr>
            <a:r>
              <a:rPr lang="en-US" sz="2100" b="1" dirty="0" smtClean="0">
                <a:latin typeface="Helvetica" charset="0"/>
              </a:rPr>
              <a:t>Medulla</a:t>
            </a:r>
            <a:r>
              <a:rPr lang="en-US" sz="2100" dirty="0" smtClean="0">
                <a:latin typeface="Helvetica" charset="0"/>
              </a:rPr>
              <a:t>: the inner layer made up of striated triangles; the renal pyramids.  </a:t>
            </a:r>
          </a:p>
          <a:p>
            <a:pPr eaLnBrk="1" hangingPunct="1">
              <a:buFont typeface="Wingdings" pitchFamily="2" charset="2"/>
              <a:buChar char="q"/>
              <a:defRPr/>
            </a:pPr>
            <a:endParaRPr lang="en-US" sz="2200" dirty="0" smtClean="0">
              <a:latin typeface="Helvetica" charset="0"/>
            </a:endParaRPr>
          </a:p>
          <a:p>
            <a:pPr eaLnBrk="1" hangingPunct="1">
              <a:buFont typeface="Wingdings" pitchFamily="2" charset="2"/>
              <a:buChar char="q"/>
              <a:defRPr/>
            </a:pPr>
            <a:r>
              <a:rPr lang="en-US" sz="2200" dirty="0" smtClean="0">
                <a:latin typeface="Helvetica" charset="0"/>
              </a:rPr>
              <a:t>The nephrons are arranged through the cortex and medulla of the kidney.  </a:t>
            </a:r>
          </a:p>
          <a:p>
            <a:pPr eaLnBrk="1" hangingPunct="1">
              <a:buFont typeface="Wingdings" pitchFamily="2" charset="2"/>
              <a:buChar char="q"/>
              <a:defRPr/>
            </a:pPr>
            <a:endParaRPr lang="en-US" sz="2200" dirty="0" smtClean="0">
              <a:latin typeface="Helvetica" charset="0"/>
            </a:endParaRPr>
          </a:p>
          <a:p>
            <a:pPr eaLnBrk="1" hangingPunct="1">
              <a:buFont typeface="Wingdings" pitchFamily="2" charset="2"/>
              <a:buChar char="q"/>
              <a:defRPr/>
            </a:pPr>
            <a:r>
              <a:rPr lang="en-US" sz="2200" dirty="0" smtClean="0">
                <a:latin typeface="Helvetica" charset="0"/>
              </a:rPr>
              <a:t>Each nephron consists of:</a:t>
            </a:r>
          </a:p>
          <a:p>
            <a:pPr marL="1085850" indent="-514350" eaLnBrk="1" hangingPunct="1">
              <a:buFont typeface="+mj-lt"/>
              <a:buAutoNum type="romanLcPeriod"/>
              <a:defRPr/>
            </a:pPr>
            <a:r>
              <a:rPr lang="en-US" sz="2200" b="1" dirty="0">
                <a:solidFill>
                  <a:schemeClr val="tx2"/>
                </a:solidFill>
                <a:latin typeface="Helvetica" charset="0"/>
              </a:rPr>
              <a:t>V</a:t>
            </a:r>
            <a:r>
              <a:rPr lang="en-US" sz="2200" b="1" dirty="0" smtClean="0">
                <a:solidFill>
                  <a:schemeClr val="tx2"/>
                </a:solidFill>
                <a:latin typeface="Helvetica" charset="0"/>
              </a:rPr>
              <a:t>ascular</a:t>
            </a:r>
            <a:r>
              <a:rPr lang="en-US" sz="2200" dirty="0" smtClean="0">
                <a:latin typeface="Helvetica" charset="0"/>
              </a:rPr>
              <a:t> component </a:t>
            </a:r>
          </a:p>
          <a:p>
            <a:pPr marL="1085850" indent="-514350" eaLnBrk="1" hangingPunct="1">
              <a:buFont typeface="+mj-lt"/>
              <a:buAutoNum type="romanLcPeriod"/>
              <a:defRPr/>
            </a:pPr>
            <a:r>
              <a:rPr lang="en-US" sz="2200" b="1" dirty="0" smtClean="0">
                <a:solidFill>
                  <a:schemeClr val="tx2"/>
                </a:solidFill>
                <a:latin typeface="Helvetica" charset="0"/>
              </a:rPr>
              <a:t>Tubular</a:t>
            </a:r>
            <a:r>
              <a:rPr lang="en-US" sz="2200" dirty="0" smtClean="0">
                <a:latin typeface="Helvetica" charset="0"/>
              </a:rPr>
              <a:t> component.</a:t>
            </a:r>
          </a:p>
        </p:txBody>
      </p:sp>
      <p:sp>
        <p:nvSpPr>
          <p:cNvPr id="2" name="Slide Number Placeholder 1"/>
          <p:cNvSpPr>
            <a:spLocks noGrp="1"/>
          </p:cNvSpPr>
          <p:nvPr>
            <p:ph type="sldNum" sz="quarter" idx="12"/>
          </p:nvPr>
        </p:nvSpPr>
        <p:spPr/>
        <p:txBody>
          <a:bodyPr/>
          <a:lstStyle/>
          <a:p>
            <a:pPr>
              <a:defRPr/>
            </a:pPr>
            <a:fld id="{5080704D-17B8-4926-BB53-A362EAB0C667}" type="slidenum">
              <a:rPr lang="en-US" smtClean="0"/>
              <a:pPr>
                <a:defRPr/>
              </a:pPr>
              <a:t>8</a:t>
            </a:fld>
            <a:endParaRPr lang="en-US"/>
          </a:p>
        </p:txBody>
      </p:sp>
      <p:pic>
        <p:nvPicPr>
          <p:cNvPr id="8" name="Picture 2" descr="http://1.bp.blogspot.com/-vMdsKEoV-HM/T8v9qXJVgLI/AAAAAAAAADY/nWcn5ly4vOI/s1600/neph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62200"/>
            <a:ext cx="4685199" cy="42576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0"/>
            <a:ext cx="8077200" cy="1143000"/>
          </a:xfrm>
        </p:spPr>
        <p:txBody>
          <a:bodyPr/>
          <a:lstStyle/>
          <a:p>
            <a:pPr marL="571500" indent="-571500" eaLnBrk="1" hangingPunct="1">
              <a:buFont typeface="Times New Roman" pitchFamily="18" charset="0"/>
              <a:buAutoNum type="romanLcPeriod"/>
            </a:pPr>
            <a:r>
              <a:rPr lang="en-US" altLang="en-US" sz="3200" b="1" smtClean="0">
                <a:latin typeface="Helvetica" charset="0"/>
              </a:rPr>
              <a:t>The vascular component; the dominant portion of the nephron</a:t>
            </a:r>
          </a:p>
        </p:txBody>
      </p:sp>
      <p:pic>
        <p:nvPicPr>
          <p:cNvPr id="7171" name="Picture 4"/>
          <p:cNvPicPr>
            <a:picLocks noChangeAspect="1" noChangeArrowheads="1"/>
          </p:cNvPicPr>
          <p:nvPr/>
        </p:nvPicPr>
        <p:blipFill>
          <a:blip r:embed="rId2"/>
          <a:srcRect b="24916"/>
          <a:stretch>
            <a:fillRect/>
          </a:stretch>
        </p:blipFill>
        <p:spPr bwMode="auto">
          <a:xfrm>
            <a:off x="4800600" y="1295400"/>
            <a:ext cx="3962400" cy="5503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11413"/>
            <a:ext cx="4392612" cy="292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947120" y="2750400"/>
              <a:ext cx="402120" cy="196920"/>
            </p14:xfrm>
          </p:contentPart>
        </mc:Choice>
        <mc:Fallback xmlns="">
          <p:pic>
            <p:nvPicPr>
              <p:cNvPr id="3" name="Ink 2"/>
              <p:cNvPicPr/>
              <p:nvPr/>
            </p:nvPicPr>
            <p:blipFill>
              <a:blip r:embed="rId5"/>
              <a:stretch>
                <a:fillRect/>
              </a:stretch>
            </p:blipFill>
            <p:spPr>
              <a:xfrm>
                <a:off x="4931280" y="2687040"/>
                <a:ext cx="4338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4947120" y="2401920"/>
              <a:ext cx="393480" cy="161280"/>
            </p14:xfrm>
          </p:contentPart>
        </mc:Choice>
        <mc:Fallback xmlns="">
          <p:pic>
            <p:nvPicPr>
              <p:cNvPr id="4" name="Ink 3"/>
              <p:cNvPicPr/>
              <p:nvPr/>
            </p:nvPicPr>
            <p:blipFill>
              <a:blip r:embed="rId7"/>
              <a:stretch>
                <a:fillRect/>
              </a:stretch>
            </p:blipFill>
            <p:spPr>
              <a:xfrm>
                <a:off x="4931280" y="2338560"/>
                <a:ext cx="4251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7376040" y="3482640"/>
              <a:ext cx="545040" cy="62640"/>
            </p14:xfrm>
          </p:contentPart>
        </mc:Choice>
        <mc:Fallback xmlns="">
          <p:pic>
            <p:nvPicPr>
              <p:cNvPr id="5" name="Ink 4"/>
              <p:cNvPicPr/>
              <p:nvPr/>
            </p:nvPicPr>
            <p:blipFill>
              <a:blip r:embed="rId9"/>
              <a:stretch>
                <a:fillRect/>
              </a:stretch>
            </p:blipFill>
            <p:spPr>
              <a:xfrm>
                <a:off x="7360200" y="3419280"/>
                <a:ext cx="576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5348880" y="5795280"/>
              <a:ext cx="536400" cy="178920"/>
            </p14:xfrm>
          </p:contentPart>
        </mc:Choice>
        <mc:Fallback xmlns="">
          <p:pic>
            <p:nvPicPr>
              <p:cNvPr id="6" name="Ink 5"/>
              <p:cNvPicPr/>
              <p:nvPr/>
            </p:nvPicPr>
            <p:blipFill>
              <a:blip r:embed="rId11"/>
              <a:stretch>
                <a:fillRect/>
              </a:stretch>
            </p:blipFill>
            <p:spPr>
              <a:xfrm>
                <a:off x="5333040" y="5731920"/>
                <a:ext cx="5680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5375880" y="5884560"/>
              <a:ext cx="27000" cy="27360"/>
            </p14:xfrm>
          </p:contentPart>
        </mc:Choice>
        <mc:Fallback xmlns="">
          <p:pic>
            <p:nvPicPr>
              <p:cNvPr id="7" name="Ink 6"/>
              <p:cNvPicPr/>
              <p:nvPr/>
            </p:nvPicPr>
            <p:blipFill>
              <a:blip r:embed="rId13"/>
              <a:stretch>
                <a:fillRect/>
              </a:stretch>
            </p:blipFill>
            <p:spPr>
              <a:xfrm>
                <a:off x="5360040" y="5821200"/>
                <a:ext cx="58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 name="Ink 1"/>
              <p14:cNvContentPartPr/>
              <p14:nvPr/>
            </p14:nvContentPartPr>
            <p14:xfrm>
              <a:off x="223200" y="2553840"/>
              <a:ext cx="2268720" cy="80640"/>
            </p14:xfrm>
          </p:contentPart>
        </mc:Choice>
        <mc:Fallback xmlns="">
          <p:pic>
            <p:nvPicPr>
              <p:cNvPr id="2" name="Ink 1"/>
              <p:cNvPicPr/>
              <p:nvPr/>
            </p:nvPicPr>
            <p:blipFill>
              <a:blip r:embed="rId15"/>
              <a:stretch>
                <a:fillRect/>
              </a:stretch>
            </p:blipFill>
            <p:spPr>
              <a:xfrm>
                <a:off x="207360" y="2490480"/>
                <a:ext cx="2300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p14:cNvContentPartPr/>
              <p14:nvPr/>
            </p14:nvContentPartPr>
            <p14:xfrm>
              <a:off x="1125360" y="2536200"/>
              <a:ext cx="1384200" cy="53640"/>
            </p14:xfrm>
          </p:contentPart>
        </mc:Choice>
        <mc:Fallback xmlns="">
          <p:pic>
            <p:nvPicPr>
              <p:cNvPr id="8" name="Ink 7"/>
              <p:cNvPicPr/>
              <p:nvPr/>
            </p:nvPicPr>
            <p:blipFill>
              <a:blip r:embed="rId17"/>
              <a:stretch>
                <a:fillRect/>
              </a:stretch>
            </p:blipFill>
            <p:spPr>
              <a:xfrm>
                <a:off x="1109520" y="2472840"/>
                <a:ext cx="1415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p14:cNvContentPartPr/>
              <p14:nvPr/>
            </p14:nvContentPartPr>
            <p14:xfrm>
              <a:off x="205560" y="2607480"/>
              <a:ext cx="1679040" cy="27000"/>
            </p14:xfrm>
          </p:contentPart>
        </mc:Choice>
        <mc:Fallback xmlns="">
          <p:pic>
            <p:nvPicPr>
              <p:cNvPr id="9" name="Ink 8"/>
              <p:cNvPicPr/>
              <p:nvPr/>
            </p:nvPicPr>
            <p:blipFill>
              <a:blip r:embed="rId19"/>
              <a:stretch>
                <a:fillRect/>
              </a:stretch>
            </p:blipFill>
            <p:spPr>
              <a:xfrm>
                <a:off x="189720" y="2544120"/>
                <a:ext cx="1710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p14:cNvContentPartPr/>
              <p14:nvPr/>
            </p14:nvContentPartPr>
            <p14:xfrm>
              <a:off x="1866600" y="2625480"/>
              <a:ext cx="705600" cy="107280"/>
            </p14:xfrm>
          </p:contentPart>
        </mc:Choice>
        <mc:Fallback xmlns="">
          <p:pic>
            <p:nvPicPr>
              <p:cNvPr id="10" name="Ink 9"/>
              <p:cNvPicPr/>
              <p:nvPr/>
            </p:nvPicPr>
            <p:blipFill>
              <a:blip r:embed="rId21"/>
              <a:stretch>
                <a:fillRect/>
              </a:stretch>
            </p:blipFill>
            <p:spPr>
              <a:xfrm>
                <a:off x="1850760" y="2562120"/>
                <a:ext cx="7372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p14:cNvContentPartPr/>
              <p14:nvPr/>
            </p14:nvContentPartPr>
            <p14:xfrm>
              <a:off x="1205640" y="2732400"/>
              <a:ext cx="696960" cy="360"/>
            </p14:xfrm>
          </p:contentPart>
        </mc:Choice>
        <mc:Fallback xmlns="">
          <p:pic>
            <p:nvPicPr>
              <p:cNvPr id="11" name="Ink 10"/>
              <p:cNvPicPr/>
              <p:nvPr/>
            </p:nvPicPr>
            <p:blipFill>
              <a:blip r:embed="rId23"/>
              <a:stretch>
                <a:fillRect/>
              </a:stretch>
            </p:blipFill>
            <p:spPr>
              <a:xfrm>
                <a:off x="1189800" y="2669040"/>
                <a:ext cx="728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Ink 11"/>
              <p14:cNvContentPartPr/>
              <p14:nvPr/>
            </p14:nvContentPartPr>
            <p14:xfrm>
              <a:off x="633960" y="2732400"/>
              <a:ext cx="572040" cy="360"/>
            </p14:xfrm>
          </p:contentPart>
        </mc:Choice>
        <mc:Fallback xmlns="">
          <p:pic>
            <p:nvPicPr>
              <p:cNvPr id="12" name="Ink 11"/>
              <p:cNvPicPr/>
              <p:nvPr/>
            </p:nvPicPr>
            <p:blipFill>
              <a:blip r:embed="rId25"/>
              <a:stretch>
                <a:fillRect/>
              </a:stretch>
            </p:blipFill>
            <p:spPr>
              <a:xfrm>
                <a:off x="618120" y="2669040"/>
                <a:ext cx="603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Ink 12"/>
              <p14:cNvContentPartPr/>
              <p14:nvPr/>
            </p14:nvContentPartPr>
            <p14:xfrm>
              <a:off x="196560" y="2732400"/>
              <a:ext cx="464760" cy="360"/>
            </p14:xfrm>
          </p:contentPart>
        </mc:Choice>
        <mc:Fallback xmlns="">
          <p:pic>
            <p:nvPicPr>
              <p:cNvPr id="13" name="Ink 12"/>
              <p:cNvPicPr/>
              <p:nvPr/>
            </p:nvPicPr>
            <p:blipFill>
              <a:blip r:embed="rId27"/>
              <a:stretch>
                <a:fillRect/>
              </a:stretch>
            </p:blipFill>
            <p:spPr>
              <a:xfrm>
                <a:off x="180720" y="2669040"/>
                <a:ext cx="496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Ink 13"/>
              <p14:cNvContentPartPr/>
              <p14:nvPr/>
            </p14:nvContentPartPr>
            <p14:xfrm>
              <a:off x="2562840" y="2607480"/>
              <a:ext cx="360" cy="360"/>
            </p14:xfrm>
          </p:contentPart>
        </mc:Choice>
        <mc:Fallback xmlns="">
          <p:pic>
            <p:nvPicPr>
              <p:cNvPr id="14" name="Ink 13"/>
              <p:cNvPicPr/>
              <p:nvPr/>
            </p:nvPicPr>
            <p:blipFill>
              <a:blip r:embed="rId29"/>
              <a:stretch>
                <a:fillRect/>
              </a:stretch>
            </p:blipFill>
            <p:spPr>
              <a:xfrm>
                <a:off x="2547000" y="254412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Ink 14"/>
              <p14:cNvContentPartPr/>
              <p14:nvPr/>
            </p14:nvContentPartPr>
            <p14:xfrm>
              <a:off x="2562840" y="2580840"/>
              <a:ext cx="360" cy="360"/>
            </p14:xfrm>
          </p:contentPart>
        </mc:Choice>
        <mc:Fallback xmlns="">
          <p:pic>
            <p:nvPicPr>
              <p:cNvPr id="15" name="Ink 14"/>
              <p:cNvPicPr/>
              <p:nvPr/>
            </p:nvPicPr>
            <p:blipFill>
              <a:blip r:embed="rId29"/>
              <a:stretch>
                <a:fillRect/>
              </a:stretch>
            </p:blipFill>
            <p:spPr>
              <a:xfrm>
                <a:off x="2547000" y="251748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Ink 15"/>
              <p14:cNvContentPartPr/>
              <p14:nvPr/>
            </p14:nvContentPartPr>
            <p14:xfrm>
              <a:off x="2571840" y="2732400"/>
              <a:ext cx="360" cy="360"/>
            </p14:xfrm>
          </p:contentPart>
        </mc:Choice>
        <mc:Fallback xmlns="">
          <p:pic>
            <p:nvPicPr>
              <p:cNvPr id="16" name="Ink 15"/>
              <p:cNvPicPr/>
              <p:nvPr/>
            </p:nvPicPr>
            <p:blipFill>
              <a:blip r:embed="rId29"/>
              <a:stretch>
                <a:fillRect/>
              </a:stretch>
            </p:blipFill>
            <p:spPr>
              <a:xfrm>
                <a:off x="2556000" y="266904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p14:cNvContentPartPr/>
              <p14:nvPr/>
            </p14:nvContentPartPr>
            <p14:xfrm>
              <a:off x="196560" y="2553840"/>
              <a:ext cx="360" cy="360"/>
            </p14:xfrm>
          </p:contentPart>
        </mc:Choice>
        <mc:Fallback xmlns="">
          <p:pic>
            <p:nvPicPr>
              <p:cNvPr id="17" name="Ink 16"/>
              <p:cNvPicPr/>
              <p:nvPr/>
            </p:nvPicPr>
            <p:blipFill>
              <a:blip r:embed="rId29"/>
              <a:stretch>
                <a:fillRect/>
              </a:stretch>
            </p:blipFill>
            <p:spPr>
              <a:xfrm>
                <a:off x="180720" y="249048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Ink 17"/>
              <p14:cNvContentPartPr/>
              <p14:nvPr/>
            </p14:nvContentPartPr>
            <p14:xfrm>
              <a:off x="199980" y="2485687"/>
              <a:ext cx="2300760" cy="60480"/>
            </p14:xfrm>
          </p:contentPart>
        </mc:Choice>
        <mc:Fallback xmlns="">
          <p:pic>
            <p:nvPicPr>
              <p:cNvPr id="18" name="Ink 17"/>
              <p:cNvPicPr/>
              <p:nvPr/>
            </p:nvPicPr>
            <p:blipFill>
              <a:blip r:embed="rId34"/>
              <a:stretch>
                <a:fillRect/>
              </a:stretch>
            </p:blipFill>
            <p:spPr>
              <a:xfrm>
                <a:off x="152100" y="2389567"/>
                <a:ext cx="23965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Ink 18"/>
              <p14:cNvContentPartPr/>
              <p14:nvPr/>
            </p14:nvContentPartPr>
            <p14:xfrm>
              <a:off x="2543220" y="2528887"/>
              <a:ext cx="360" cy="360"/>
            </p14:xfrm>
          </p:contentPart>
        </mc:Choice>
        <mc:Fallback xmlns="">
          <p:pic>
            <p:nvPicPr>
              <p:cNvPr id="19" name="Ink 18"/>
              <p:cNvPicPr/>
              <p:nvPr/>
            </p:nvPicPr>
            <p:blipFill>
              <a:blip r:embed="rId36"/>
              <a:stretch>
                <a:fillRect/>
              </a:stretch>
            </p:blipFill>
            <p:spPr>
              <a:xfrm>
                <a:off x="2495340" y="2432767"/>
                <a:ext cx="96120" cy="192600"/>
              </a:xfrm>
              <a:prstGeom prst="rect">
                <a:avLst/>
              </a:prstGeom>
            </p:spPr>
          </p:pic>
        </mc:Fallback>
      </mc:AlternateContent>
      <p:sp>
        <p:nvSpPr>
          <p:cNvPr id="20" name="Slide Number Placeholder 19"/>
          <p:cNvSpPr>
            <a:spLocks noGrp="1"/>
          </p:cNvSpPr>
          <p:nvPr>
            <p:ph type="sldNum" sz="quarter" idx="12"/>
          </p:nvPr>
        </p:nvSpPr>
        <p:spPr/>
        <p:txBody>
          <a:bodyPr/>
          <a:lstStyle/>
          <a:p>
            <a:pPr>
              <a:defRPr/>
            </a:pPr>
            <a:fld id="{2FF7FE74-C560-4F75-9633-DF8F0ABC20D1}"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12b48f52cdf46c0f115de434b083391adb2a"/>
</p:tagLst>
</file>

<file path=ppt/theme/theme1.xml><?xml version="1.0" encoding="utf-8"?>
<a:theme xmlns:a="http://schemas.openxmlformats.org/drawingml/2006/main" name="Default Design">
  <a:themeElements>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10.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11.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12.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13.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14.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15.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16.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17.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2.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3.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4.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5.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6.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7.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8.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ppt/theme/themeOverride9.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Theme1</Template>
  <TotalTime>3648</TotalTime>
  <Words>2514</Words>
  <Application>Microsoft Office PowerPoint</Application>
  <PresentationFormat>On-screen Show (4:3)</PresentationFormat>
  <Paragraphs>347</Paragraphs>
  <Slides>44</Slides>
  <Notes>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The Urinary System</vt:lpstr>
      <vt:lpstr>Lecture Objectives</vt:lpstr>
      <vt:lpstr>Functions of the Urinary System</vt:lpstr>
      <vt:lpstr>PowerPoint Presentation</vt:lpstr>
      <vt:lpstr>Physiologic Anatomy</vt:lpstr>
      <vt:lpstr>PowerPoint Presentation</vt:lpstr>
      <vt:lpstr>PowerPoint Presentation</vt:lpstr>
      <vt:lpstr>The nephron; the functional unit of the kidney </vt:lpstr>
      <vt:lpstr>The vascular component; the dominant portion of the nephron</vt:lpstr>
      <vt:lpstr>The tubular component; a hollow tube with different regions</vt:lpstr>
      <vt:lpstr>Juxtaglomerular Apparatus</vt:lpstr>
      <vt:lpstr>PowerPoint Presentation</vt:lpstr>
      <vt:lpstr>Basic Processes of the Nephron</vt:lpstr>
      <vt:lpstr>Glomerular Filtration</vt:lpstr>
      <vt:lpstr>Nephron Filtration Membrane</vt:lpstr>
      <vt:lpstr>PowerPoint Presentation</vt:lpstr>
      <vt:lpstr>Glomerular Filtration Forces</vt:lpstr>
      <vt:lpstr>Glomerular Filtration Rate  (GFR)</vt:lpstr>
      <vt:lpstr>Regulation of GFR</vt:lpstr>
      <vt:lpstr>Regulation of GFR</vt:lpstr>
      <vt:lpstr>Regulation of GFR</vt:lpstr>
      <vt:lpstr>Regulation of GFR</vt:lpstr>
      <vt:lpstr>Tubular Reabsorption</vt:lpstr>
      <vt:lpstr>Tubular Reabsorption</vt:lpstr>
      <vt:lpstr>Tubular reabsorption involves transepithelial transport</vt:lpstr>
      <vt:lpstr>Reabsorption of Na+</vt:lpstr>
      <vt:lpstr>PowerPoint Presentation</vt:lpstr>
      <vt:lpstr>Reabsorption of Na+</vt:lpstr>
      <vt:lpstr>Reabsorption of water</vt:lpstr>
      <vt:lpstr>Tubular Secretion</vt:lpstr>
      <vt:lpstr>Tubular secretion is the transfer of substances from the peritubular capillaries into the tubular lumen</vt:lpstr>
      <vt:lpstr>Tubular Secretion of K+</vt:lpstr>
      <vt:lpstr>PowerPoint Presentation</vt:lpstr>
      <vt:lpstr>Nephron Excretion &amp; Clearance</vt:lpstr>
      <vt:lpstr>Plasma clearance</vt:lpstr>
      <vt:lpstr>Concentrated vs. Diluted Urine</vt:lpstr>
      <vt:lpstr>Medullary Vertical Osmotic Gradient</vt:lpstr>
      <vt:lpstr>Countercurrent Multiplication</vt:lpstr>
      <vt:lpstr>PowerPoint Presentation</vt:lpstr>
      <vt:lpstr>PowerPoint Presentation</vt:lpstr>
      <vt:lpstr>Urine Concentration &amp; Dilution</vt:lpstr>
      <vt:lpstr>Micturition</vt:lpstr>
      <vt:lpstr>Micturition</vt:lpstr>
      <vt:lpstr>The End</vt:lpstr>
    </vt:vector>
  </TitlesOfParts>
  <Company>8ball Media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Urinary System</dc:title>
  <dc:creator>Steven Bolinger</dc:creator>
  <cp:lastModifiedBy>Hp</cp:lastModifiedBy>
  <cp:revision>147</cp:revision>
  <dcterms:created xsi:type="dcterms:W3CDTF">2003-07-22T18:49:25Z</dcterms:created>
  <dcterms:modified xsi:type="dcterms:W3CDTF">2014-03-30T10:20:12Z</dcterms:modified>
</cp:coreProperties>
</file>